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media/image53.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sldIdLst>
    <p:sldId id="256" r:id="rId2"/>
    <p:sldId id="264" r:id="rId3"/>
    <p:sldId id="265" r:id="rId4"/>
    <p:sldId id="266" r:id="rId5"/>
    <p:sldId id="267" r:id="rId6"/>
    <p:sldId id="268" r:id="rId7"/>
    <p:sldId id="269" r:id="rId8"/>
    <p:sldId id="270" r:id="rId9"/>
    <p:sldId id="271" r:id="rId10"/>
    <p:sldId id="272" r:id="rId11"/>
    <p:sldId id="273" r:id="rId12"/>
    <p:sldId id="304"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305" r:id="rId27"/>
    <p:sldId id="287" r:id="rId28"/>
    <p:sldId id="288" r:id="rId29"/>
    <p:sldId id="289" r:id="rId30"/>
    <p:sldId id="290" r:id="rId31"/>
    <p:sldId id="291" r:id="rId32"/>
    <p:sldId id="292" r:id="rId33"/>
    <p:sldId id="293" r:id="rId34"/>
    <p:sldId id="294" r:id="rId35"/>
    <p:sldId id="296" r:id="rId36"/>
    <p:sldId id="298" r:id="rId37"/>
    <p:sldId id="299" r:id="rId38"/>
    <p:sldId id="300" r:id="rId39"/>
    <p:sldId id="301" r:id="rId40"/>
    <p:sldId id="306" r:id="rId41"/>
    <p:sldId id="302" r:id="rId42"/>
    <p:sldId id="30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3C89"/>
    <a:srgbClr val="A8BA5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331" autoAdjust="0"/>
  </p:normalViewPr>
  <p:slideViewPr>
    <p:cSldViewPr snapToGrid="0" showGuides="1">
      <p:cViewPr varScale="1">
        <p:scale>
          <a:sx n="73" d="100"/>
          <a:sy n="73" d="100"/>
        </p:scale>
        <p:origin x="591"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dirty="0">
                <a:solidFill>
                  <a:schemeClr val="tx1"/>
                </a:solidFill>
                <a:latin typeface="Calibri" panose="020F0502020204030204" pitchFamily="34" charset="0"/>
              </a:rPr>
              <a:t>A healthy plate</a:t>
            </a:r>
          </a:p>
        </c:rich>
      </c:tx>
      <c:layout>
        <c:manualLayout>
          <c:xMode val="edge"/>
          <c:yMode val="edge"/>
          <c:x val="0.40623083843130081"/>
          <c:y val="5.071315372424722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41118766404199"/>
          <c:y val="0.13384375000000001"/>
          <c:w val="0.5001095800524934"/>
          <c:h val="0.75016437007874015"/>
        </c:manualLayout>
      </c:layout>
      <c:pieChart>
        <c:varyColors val="1"/>
        <c:ser>
          <c:idx val="0"/>
          <c:order val="0"/>
          <c:tx>
            <c:strRef>
              <c:f>Sheet1!$B$1</c:f>
              <c:strCache>
                <c:ptCount val="1"/>
                <c:pt idx="0">
                  <c:v>A Healthy Plate</c:v>
                </c:pt>
              </c:strCache>
            </c:strRef>
          </c:tx>
          <c:dPt>
            <c:idx val="0"/>
            <c:bubble3D val="0"/>
            <c:spPr>
              <a:solidFill>
                <a:schemeClr val="accent3">
                  <a:shade val="58000"/>
                </a:schemeClr>
              </a:solidFill>
              <a:ln w="19050">
                <a:solidFill>
                  <a:schemeClr val="lt1"/>
                </a:solidFill>
              </a:ln>
              <a:effectLst/>
            </c:spPr>
            <c:extLst>
              <c:ext xmlns:c16="http://schemas.microsoft.com/office/drawing/2014/chart" uri="{C3380CC4-5D6E-409C-BE32-E72D297353CC}">
                <c16:uniqueId val="{00000001-B2D8-4C1D-A19B-CAB5E4EF74F7}"/>
              </c:ext>
            </c:extLst>
          </c:dPt>
          <c:dPt>
            <c:idx val="1"/>
            <c:bubble3D val="0"/>
            <c:spPr>
              <a:solidFill>
                <a:schemeClr val="accent3">
                  <a:shade val="86000"/>
                </a:schemeClr>
              </a:solidFill>
              <a:ln w="19050">
                <a:solidFill>
                  <a:schemeClr val="lt1"/>
                </a:solidFill>
              </a:ln>
              <a:effectLst/>
            </c:spPr>
            <c:extLst>
              <c:ext xmlns:c16="http://schemas.microsoft.com/office/drawing/2014/chart" uri="{C3380CC4-5D6E-409C-BE32-E72D297353CC}">
                <c16:uniqueId val="{00000003-B2D8-4C1D-A19B-CAB5E4EF74F7}"/>
              </c:ext>
            </c:extLst>
          </c:dPt>
          <c:dPt>
            <c:idx val="2"/>
            <c:bubble3D val="0"/>
            <c:spPr>
              <a:solidFill>
                <a:schemeClr val="accent3">
                  <a:tint val="86000"/>
                </a:schemeClr>
              </a:solidFill>
              <a:ln w="19050">
                <a:solidFill>
                  <a:schemeClr val="lt1"/>
                </a:solidFill>
              </a:ln>
              <a:effectLst/>
            </c:spPr>
            <c:extLst>
              <c:ext xmlns:c16="http://schemas.microsoft.com/office/drawing/2014/chart" uri="{C3380CC4-5D6E-409C-BE32-E72D297353CC}">
                <c16:uniqueId val="{00000005-B2D8-4C1D-A19B-CAB5E4EF74F7}"/>
              </c:ext>
            </c:extLst>
          </c:dPt>
          <c:dPt>
            <c:idx val="3"/>
            <c:bubble3D val="0"/>
            <c:spPr>
              <a:solidFill>
                <a:schemeClr val="accent3">
                  <a:tint val="58000"/>
                </a:schemeClr>
              </a:solidFill>
              <a:ln w="19050">
                <a:solidFill>
                  <a:schemeClr val="lt1"/>
                </a:solidFill>
              </a:ln>
              <a:effectLst/>
            </c:spPr>
            <c:extLst>
              <c:ext xmlns:c16="http://schemas.microsoft.com/office/drawing/2014/chart" uri="{C3380CC4-5D6E-409C-BE32-E72D297353CC}">
                <c16:uniqueId val="{00000007-B2D8-4C1D-A19B-CAB5E4EF74F7}"/>
              </c:ext>
            </c:extLst>
          </c:dPt>
          <c:cat>
            <c:strRef>
              <c:f>Sheet1!$A$2:$A$5</c:f>
              <c:strCache>
                <c:ptCount val="3"/>
                <c:pt idx="0">
                  <c:v>Whole Grains</c:v>
                </c:pt>
                <c:pt idx="1">
                  <c:v>Healthy Protein</c:v>
                </c:pt>
                <c:pt idx="2">
                  <c:v>Vegetables and Fruits</c:v>
                </c:pt>
              </c:strCache>
            </c:strRef>
          </c:cat>
          <c:val>
            <c:numRef>
              <c:f>Sheet1!$B$2:$B$5</c:f>
              <c:numCache>
                <c:formatCode>General</c:formatCode>
                <c:ptCount val="4"/>
                <c:pt idx="0">
                  <c:v>25</c:v>
                </c:pt>
                <c:pt idx="1">
                  <c:v>25</c:v>
                </c:pt>
                <c:pt idx="2">
                  <c:v>50</c:v>
                </c:pt>
              </c:numCache>
            </c:numRef>
          </c:val>
          <c:extLst>
            <c:ext xmlns:c16="http://schemas.microsoft.com/office/drawing/2014/chart" uri="{C3380CC4-5D6E-409C-BE32-E72D297353CC}">
              <c16:uniqueId val="{00000008-B2D8-4C1D-A19B-CAB5E4EF74F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In Life</c:v>
                </c:pt>
              </c:strCache>
            </c:strRef>
          </c:tx>
          <c:spPr>
            <a:solidFill>
              <a:schemeClr val="bg1">
                <a:lumMod val="75000"/>
              </a:schemeClr>
            </a:solidFill>
          </c:spPr>
          <c:dPt>
            <c:idx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8E22-4DAA-8D38-881E5D718BA2}"/>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8E22-4DAA-8D38-881E5D718BA2}"/>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8E22-4DAA-8D38-881E5D718BA2}"/>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8E22-4DAA-8D38-881E5D718BA2}"/>
              </c:ext>
            </c:extLst>
          </c:dPt>
          <c:cat>
            <c:strRef>
              <c:f>Sheet1!$A$2:$A$5</c:f>
              <c:strCache>
                <c:ptCount val="4"/>
                <c:pt idx="0">
                  <c:v>School</c:v>
                </c:pt>
                <c:pt idx="1">
                  <c:v>Community</c:v>
                </c:pt>
                <c:pt idx="2">
                  <c:v>Relationships</c:v>
                </c:pt>
                <c:pt idx="3">
                  <c:v>Health/Spirituality</c:v>
                </c:pt>
              </c:strCache>
            </c:strRef>
          </c:cat>
          <c:val>
            <c:numRef>
              <c:f>Sheet1!$B$2:$B$5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8E22-4DAA-8D38-881E5D718BA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userShapes r:id="rId3"/>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jpg"/><Relationship Id="rId1" Type="http://schemas.openxmlformats.org/officeDocument/2006/relationships/image" Target="../media/image52.png"/><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jpg"/></Relationships>
</file>

<file path=ppt/drawings/drawing1.xml><?xml version="1.0" encoding="utf-8"?>
<c:userShapes xmlns:c="http://schemas.openxmlformats.org/drawingml/2006/chart">
  <cdr:relSizeAnchor xmlns:cdr="http://schemas.openxmlformats.org/drawingml/2006/chartDrawing">
    <cdr:from>
      <cdr:x>0.66298</cdr:x>
      <cdr:y>0.3043</cdr:y>
    </cdr:from>
    <cdr:to>
      <cdr:x>0.77321</cdr:x>
      <cdr:y>0.4746</cdr:y>
    </cdr:to>
    <cdr:pic>
      <cdr:nvPicPr>
        <cdr:cNvPr id="3" name="Picture 2">
          <a:extLst xmlns:a="http://schemas.openxmlformats.org/drawingml/2006/main">
            <a:ext uri="{FF2B5EF4-FFF2-40B4-BE49-F238E27FC236}">
              <a16:creationId xmlns:a16="http://schemas.microsoft.com/office/drawing/2014/main" id="{4FA82972-EF1A-4C08-AE8B-1135B8C3747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lum bright="70000" contrast="-70000"/>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5239512" y="1556611"/>
          <a:ext cx="871141" cy="871145"/>
        </a:xfrm>
        <a:prstGeom xmlns:a="http://schemas.openxmlformats.org/drawingml/2006/main" prst="rect">
          <a:avLst/>
        </a:prstGeom>
      </cdr:spPr>
    </cdr:pic>
  </cdr:relSizeAnchor>
  <cdr:relSizeAnchor xmlns:cdr="http://schemas.openxmlformats.org/drawingml/2006/chartDrawing">
    <cdr:from>
      <cdr:x>0.49793</cdr:x>
      <cdr:y>0.26719</cdr:y>
    </cdr:from>
    <cdr:to>
      <cdr:x>0.61081</cdr:x>
      <cdr:y>0.4764</cdr:y>
    </cdr:to>
    <cdr:pic>
      <cdr:nvPicPr>
        <cdr:cNvPr id="4" name="Picture 3">
          <a:extLst xmlns:a="http://schemas.openxmlformats.org/drawingml/2006/main">
            <a:ext uri="{FF2B5EF4-FFF2-40B4-BE49-F238E27FC236}">
              <a16:creationId xmlns:a16="http://schemas.microsoft.com/office/drawing/2014/main" id="{3C11BFF7-2EFD-4A03-A5AB-6ED5CD44AF1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duotone>
            <a:schemeClr val="bg2">
              <a:shade val="45000"/>
              <a:satMod val="135000"/>
            </a:schemeClr>
            <a:prstClr val="white"/>
          </a:duotone>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4082881" y="1418125"/>
          <a:ext cx="925647" cy="1110379"/>
        </a:xfrm>
        <a:prstGeom xmlns:a="http://schemas.openxmlformats.org/drawingml/2006/main" prst="rect">
          <a:avLst/>
        </a:prstGeom>
      </cdr:spPr>
    </cdr:pic>
  </cdr:relSizeAnchor>
  <cdr:relSizeAnchor xmlns:cdr="http://schemas.openxmlformats.org/drawingml/2006/chartDrawing">
    <cdr:from>
      <cdr:x>0.27056</cdr:x>
      <cdr:y>0.6635</cdr:y>
    </cdr:from>
    <cdr:to>
      <cdr:x>0.39753</cdr:x>
      <cdr:y>0.82364</cdr:y>
    </cdr:to>
    <cdr:pic>
      <cdr:nvPicPr>
        <cdr:cNvPr id="5" name="Picture 4">
          <a:extLst xmlns:a="http://schemas.openxmlformats.org/drawingml/2006/main">
            <a:ext uri="{FF2B5EF4-FFF2-40B4-BE49-F238E27FC236}">
              <a16:creationId xmlns:a16="http://schemas.microsoft.com/office/drawing/2014/main" id="{194939E4-ED5F-4975-9DA3-A9D94CB234A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duotone>
            <a:schemeClr val="accent3">
              <a:shade val="45000"/>
              <a:satMod val="135000"/>
            </a:schemeClr>
            <a:prstClr val="white"/>
          </a:duotone>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218510" y="3521544"/>
          <a:ext cx="1041165" cy="849943"/>
        </a:xfrm>
        <a:prstGeom xmlns:a="http://schemas.openxmlformats.org/drawingml/2006/main" prst="rect">
          <a:avLst/>
        </a:prstGeom>
      </cdr:spPr>
    </cdr:pic>
  </cdr:relSizeAnchor>
  <cdr:relSizeAnchor xmlns:cdr="http://schemas.openxmlformats.org/drawingml/2006/chartDrawing">
    <cdr:from>
      <cdr:x>0.36231</cdr:x>
      <cdr:y>0.10316</cdr:y>
    </cdr:from>
    <cdr:to>
      <cdr:x>0.53678</cdr:x>
      <cdr:y>0.3431</cdr:y>
    </cdr:to>
    <cdr:pic>
      <cdr:nvPicPr>
        <cdr:cNvPr id="6" name="Picture 5">
          <a:extLst xmlns:a="http://schemas.openxmlformats.org/drawingml/2006/main">
            <a:ext uri="{FF2B5EF4-FFF2-40B4-BE49-F238E27FC236}">
              <a16:creationId xmlns:a16="http://schemas.microsoft.com/office/drawing/2014/main" id="{0896CA25-A263-4C41-9B0C-488A694347D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4">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863318" y="527725"/>
          <a:ext cx="1378825" cy="1227327"/>
        </a:xfrm>
        <a:prstGeom xmlns:a="http://schemas.openxmlformats.org/drawingml/2006/main" prst="rect">
          <a:avLst/>
        </a:prstGeom>
      </cdr:spPr>
    </cdr:pic>
  </cdr:relSizeAnchor>
  <cdr:relSizeAnchor xmlns:cdr="http://schemas.openxmlformats.org/drawingml/2006/chartDrawing">
    <cdr:from>
      <cdr:x>0.39514</cdr:x>
      <cdr:y>0.31731</cdr:y>
    </cdr:from>
    <cdr:to>
      <cdr:x>0.49527</cdr:x>
      <cdr:y>0.472</cdr:y>
    </cdr:to>
    <cdr:pic>
      <cdr:nvPicPr>
        <cdr:cNvPr id="9" name="Picture 8">
          <a:extLst xmlns:a="http://schemas.openxmlformats.org/drawingml/2006/main">
            <a:ext uri="{FF2B5EF4-FFF2-40B4-BE49-F238E27FC236}">
              <a16:creationId xmlns:a16="http://schemas.microsoft.com/office/drawing/2014/main" id="{F88724C2-1EAB-40CB-9BCB-08ADFBF9062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a:lum bright="70000" contrast="-70000"/>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240095" y="1684131"/>
          <a:ext cx="821045" cy="821016"/>
        </a:xfrm>
        <a:prstGeom xmlns:a="http://schemas.openxmlformats.org/drawingml/2006/main" prst="rect">
          <a:avLst/>
        </a:prstGeom>
      </cdr:spPr>
    </cdr:pic>
  </cdr:relSizeAnchor>
  <cdr:relSizeAnchor xmlns:cdr="http://schemas.openxmlformats.org/drawingml/2006/chartDrawing">
    <cdr:from>
      <cdr:x>0.33953</cdr:x>
      <cdr:y>0.12259</cdr:y>
    </cdr:from>
    <cdr:to>
      <cdr:x>0.40289</cdr:x>
      <cdr:y>0.22047</cdr:y>
    </cdr:to>
    <cdr:pic>
      <cdr:nvPicPr>
        <cdr:cNvPr id="11" name="Picture 10">
          <a:extLst xmlns:a="http://schemas.openxmlformats.org/drawingml/2006/main">
            <a:ext uri="{FF2B5EF4-FFF2-40B4-BE49-F238E27FC236}">
              <a16:creationId xmlns:a16="http://schemas.microsoft.com/office/drawing/2014/main" id="{5CB5BACA-5C32-4D94-82F4-9D5E378B1BD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6">
          <a:lum bright="70000" contrast="-70000"/>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683307" y="627086"/>
          <a:ext cx="500730" cy="500691"/>
        </a:xfrm>
        <a:prstGeom xmlns:a="http://schemas.openxmlformats.org/drawingml/2006/main" prst="rect">
          <a:avLst/>
        </a:prstGeom>
      </cdr:spPr>
    </cdr:pic>
  </cdr:relSizeAnchor>
  <cdr:relSizeAnchor xmlns:cdr="http://schemas.openxmlformats.org/drawingml/2006/chartDrawing">
    <cdr:from>
      <cdr:x>0.52671</cdr:x>
      <cdr:y>0.10824</cdr:y>
    </cdr:from>
    <cdr:to>
      <cdr:x>0.59266</cdr:x>
      <cdr:y>0.21012</cdr:y>
    </cdr:to>
    <cdr:pic>
      <cdr:nvPicPr>
        <cdr:cNvPr id="12" name="Picture 11">
          <a:extLst xmlns:a="http://schemas.openxmlformats.org/drawingml/2006/main">
            <a:ext uri="{FF2B5EF4-FFF2-40B4-BE49-F238E27FC236}">
              <a16:creationId xmlns:a16="http://schemas.microsoft.com/office/drawing/2014/main" id="{A3C8419C-EAEE-4C60-8447-0101E4209E7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7">
          <a:lum bright="70000" contrast="-70000"/>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4162590" y="553687"/>
          <a:ext cx="521199" cy="521152"/>
        </a:xfrm>
        <a:prstGeom xmlns:a="http://schemas.openxmlformats.org/drawingml/2006/main" prst="rect">
          <a:avLst/>
        </a:prstGeom>
      </cdr:spPr>
    </cdr:pic>
  </cdr:relSizeAnchor>
  <cdr:relSizeAnchor xmlns:cdr="http://schemas.openxmlformats.org/drawingml/2006/chartDrawing">
    <cdr:from>
      <cdr:x>0.50626</cdr:x>
      <cdr:y>0.5401</cdr:y>
    </cdr:from>
    <cdr:to>
      <cdr:x>0.59299</cdr:x>
      <cdr:y>0.67409</cdr:y>
    </cdr:to>
    <cdr:pic>
      <cdr:nvPicPr>
        <cdr:cNvPr id="13" name="Picture 12">
          <a:extLst xmlns:a="http://schemas.openxmlformats.org/drawingml/2006/main">
            <a:ext uri="{FF2B5EF4-FFF2-40B4-BE49-F238E27FC236}">
              <a16:creationId xmlns:a16="http://schemas.microsoft.com/office/drawing/2014/main" id="{A722DA25-934A-4616-A347-950A5A31946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8">
          <a:lum bright="70000" contrast="-70000"/>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4000954" y="2762811"/>
          <a:ext cx="685422" cy="685406"/>
        </a:xfrm>
        <a:prstGeom xmlns:a="http://schemas.openxmlformats.org/drawingml/2006/main" prst="rect">
          <a:avLst/>
        </a:prstGeom>
      </cdr:spPr>
    </cdr:pic>
  </cdr:relSizeAnchor>
  <cdr:relSizeAnchor xmlns:cdr="http://schemas.openxmlformats.org/drawingml/2006/chartDrawing">
    <cdr:from>
      <cdr:x>0.28194</cdr:x>
      <cdr:y>0.32499</cdr:y>
    </cdr:from>
    <cdr:to>
      <cdr:x>0.49337</cdr:x>
      <cdr:y>0.40377</cdr:y>
    </cdr:to>
    <cdr:sp macro="" textlink="">
      <cdr:nvSpPr>
        <cdr:cNvPr id="14" name="TextBox 13"/>
        <cdr:cNvSpPr txBox="1"/>
      </cdr:nvSpPr>
      <cdr:spPr>
        <a:xfrm xmlns:a="http://schemas.openxmlformats.org/drawingml/2006/main">
          <a:off x="2311833" y="1724906"/>
          <a:ext cx="1733717" cy="4180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2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5E0943-F4C8-439E-BA03-F2BA607D773C}" type="datetimeFigureOut">
              <a:rPr lang="en-US" smtClean="0"/>
              <a:t>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1AE61-2612-45BF-B29E-6A127482CC6C}" type="slidenum">
              <a:rPr lang="en-US" smtClean="0"/>
              <a:t>‹#›</a:t>
            </a:fld>
            <a:endParaRPr lang="en-US"/>
          </a:p>
        </p:txBody>
      </p:sp>
    </p:spTree>
    <p:extLst>
      <p:ext uri="{BB962C8B-B14F-4D97-AF65-F5344CB8AC3E}">
        <p14:creationId xmlns:p14="http://schemas.microsoft.com/office/powerpoint/2010/main" val="47454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Stop here for day 1.</a:t>
            </a:r>
          </a:p>
        </p:txBody>
      </p:sp>
      <p:sp>
        <p:nvSpPr>
          <p:cNvPr id="4" name="Slide Number Placeholder 3"/>
          <p:cNvSpPr>
            <a:spLocks noGrp="1"/>
          </p:cNvSpPr>
          <p:nvPr>
            <p:ph type="sldNum" sz="quarter" idx="5"/>
          </p:nvPr>
        </p:nvSpPr>
        <p:spPr/>
        <p:txBody>
          <a:bodyPr/>
          <a:lstStyle/>
          <a:p>
            <a:fld id="{4C71AE61-2612-45BF-B29E-6A127482CC6C}" type="slidenum">
              <a:rPr lang="en-US" smtClean="0"/>
              <a:t>12</a:t>
            </a:fld>
            <a:endParaRPr lang="en-US"/>
          </a:p>
        </p:txBody>
      </p:sp>
    </p:spTree>
    <p:extLst>
      <p:ext uri="{BB962C8B-B14F-4D97-AF65-F5344CB8AC3E}">
        <p14:creationId xmlns:p14="http://schemas.microsoft.com/office/powerpoint/2010/main" val="2035008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Stop here for day 2</a:t>
            </a:r>
          </a:p>
        </p:txBody>
      </p:sp>
      <p:sp>
        <p:nvSpPr>
          <p:cNvPr id="4" name="Slide Number Placeholder 3"/>
          <p:cNvSpPr>
            <a:spLocks noGrp="1"/>
          </p:cNvSpPr>
          <p:nvPr>
            <p:ph type="sldNum" sz="quarter" idx="5"/>
          </p:nvPr>
        </p:nvSpPr>
        <p:spPr/>
        <p:txBody>
          <a:bodyPr/>
          <a:lstStyle/>
          <a:p>
            <a:fld id="{4C71AE61-2612-45BF-B29E-6A127482CC6C}" type="slidenum">
              <a:rPr lang="en-US" smtClean="0"/>
              <a:t>26</a:t>
            </a:fld>
            <a:endParaRPr lang="en-US"/>
          </a:p>
        </p:txBody>
      </p:sp>
    </p:spTree>
    <p:extLst>
      <p:ext uri="{BB962C8B-B14F-4D97-AF65-F5344CB8AC3E}">
        <p14:creationId xmlns:p14="http://schemas.microsoft.com/office/powerpoint/2010/main" val="235905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71AE61-2612-45BF-B29E-6A127482CC6C}" type="slidenum">
              <a:rPr lang="en-US" smtClean="0"/>
              <a:t>37</a:t>
            </a:fld>
            <a:endParaRPr lang="en-US"/>
          </a:p>
        </p:txBody>
      </p:sp>
    </p:spTree>
    <p:extLst>
      <p:ext uri="{BB962C8B-B14F-4D97-AF65-F5344CB8AC3E}">
        <p14:creationId xmlns:p14="http://schemas.microsoft.com/office/powerpoint/2010/main" val="892740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71AE61-2612-45BF-B29E-6A127482CC6C}" type="slidenum">
              <a:rPr lang="en-US" smtClean="0"/>
              <a:t>40</a:t>
            </a:fld>
            <a:endParaRPr lang="en-US"/>
          </a:p>
        </p:txBody>
      </p:sp>
    </p:spTree>
    <p:extLst>
      <p:ext uri="{BB962C8B-B14F-4D97-AF65-F5344CB8AC3E}">
        <p14:creationId xmlns:p14="http://schemas.microsoft.com/office/powerpoint/2010/main" val="3435116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87C958-3418-4CEA-ADE3-FCB8C51D36E5}"/>
              </a:ext>
            </a:extLst>
          </p:cNvPr>
          <p:cNvSpPr/>
          <p:nvPr userDrawn="1"/>
        </p:nvSpPr>
        <p:spPr>
          <a:xfrm>
            <a:off x="6094955" y="6441558"/>
            <a:ext cx="6098384" cy="416442"/>
          </a:xfrm>
          <a:prstGeom prst="rect">
            <a:avLst/>
          </a:prstGeom>
          <a:solidFill>
            <a:srgbClr val="A8BA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pic>
        <p:nvPicPr>
          <p:cNvPr id="9" name="Picture 8" descr="A picture containing drawing&#10;&#10;Description automatically generated">
            <a:extLst>
              <a:ext uri="{FF2B5EF4-FFF2-40B4-BE49-F238E27FC236}">
                <a16:creationId xmlns:a16="http://schemas.microsoft.com/office/drawing/2014/main" id="{6A2844B2-4023-4B9E-B48D-9A3066CF30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6572" y="6215678"/>
            <a:ext cx="1837765" cy="348173"/>
          </a:xfrm>
          <a:prstGeom prst="rect">
            <a:avLst/>
          </a:prstGeom>
        </p:spPr>
      </p:pic>
      <p:sp>
        <p:nvSpPr>
          <p:cNvPr id="10" name="Rectangle 9">
            <a:extLst>
              <a:ext uri="{FF2B5EF4-FFF2-40B4-BE49-F238E27FC236}">
                <a16:creationId xmlns:a16="http://schemas.microsoft.com/office/drawing/2014/main" id="{77E525C0-34C0-4567-B211-44A1DD65259B}"/>
              </a:ext>
            </a:extLst>
          </p:cNvPr>
          <p:cNvSpPr/>
          <p:nvPr userDrawn="1"/>
        </p:nvSpPr>
        <p:spPr>
          <a:xfrm>
            <a:off x="6096138" y="1"/>
            <a:ext cx="6096000" cy="416442"/>
          </a:xfrm>
          <a:prstGeom prst="rect">
            <a:avLst/>
          </a:prstGeom>
          <a:solidFill>
            <a:srgbClr val="903C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sp>
        <p:nvSpPr>
          <p:cNvPr id="11" name="TextBox 15">
            <a:extLst>
              <a:ext uri="{FF2B5EF4-FFF2-40B4-BE49-F238E27FC236}">
                <a16:creationId xmlns:a16="http://schemas.microsoft.com/office/drawing/2014/main" id="{CC1B1960-5D5F-45B0-8D44-0DED24C79915}"/>
              </a:ext>
            </a:extLst>
          </p:cNvPr>
          <p:cNvSpPr txBox="1"/>
          <p:nvPr userDrawn="1"/>
        </p:nvSpPr>
        <p:spPr>
          <a:xfrm>
            <a:off x="189861" y="6546874"/>
            <a:ext cx="315555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chemeClr val="tx1"/>
                </a:solidFill>
              </a:rPr>
              <a:t>© 2020 Jana Marie Foundation. All rights reserved</a:t>
            </a:r>
            <a:r>
              <a:rPr lang="en-US" sz="1050" dirty="0">
                <a:solidFill>
                  <a:schemeClr val="bg1"/>
                </a:solidFill>
              </a:rPr>
              <a:t>.</a:t>
            </a:r>
          </a:p>
        </p:txBody>
      </p:sp>
      <p:sp>
        <p:nvSpPr>
          <p:cNvPr id="12" name="Slide Number Placeholder 5">
            <a:extLst>
              <a:ext uri="{FF2B5EF4-FFF2-40B4-BE49-F238E27FC236}">
                <a16:creationId xmlns:a16="http://schemas.microsoft.com/office/drawing/2014/main" id="{32A184E3-9E65-4184-A87B-36D9C703F227}"/>
              </a:ext>
            </a:extLst>
          </p:cNvPr>
          <p:cNvSpPr>
            <a:spLocks noGrp="1"/>
          </p:cNvSpPr>
          <p:nvPr>
            <p:ph type="sldNum" sz="quarter" idx="4"/>
          </p:nvPr>
        </p:nvSpPr>
        <p:spPr>
          <a:xfrm>
            <a:off x="8951419" y="64311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B5AC43-AE68-4B5F-904A-A3D06128F730}" type="slidenum">
              <a:rPr lang="en-US" smtClean="0"/>
              <a:t>‹#›</a:t>
            </a:fld>
            <a:endParaRPr lang="en-US"/>
          </a:p>
        </p:txBody>
      </p:sp>
    </p:spTree>
    <p:extLst>
      <p:ext uri="{BB962C8B-B14F-4D97-AF65-F5344CB8AC3E}">
        <p14:creationId xmlns:p14="http://schemas.microsoft.com/office/powerpoint/2010/main" val="4005154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A44265-DEA0-44D1-82A7-FCE89494D8CA}"/>
              </a:ext>
            </a:extLst>
          </p:cNvPr>
          <p:cNvSpPr/>
          <p:nvPr userDrawn="1"/>
        </p:nvSpPr>
        <p:spPr>
          <a:xfrm>
            <a:off x="6094955" y="6454084"/>
            <a:ext cx="6098384" cy="416442"/>
          </a:xfrm>
          <a:prstGeom prst="rect">
            <a:avLst/>
          </a:prstGeom>
          <a:solidFill>
            <a:srgbClr val="A8BA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pic>
        <p:nvPicPr>
          <p:cNvPr id="7" name="Picture 6" descr="A picture containing drawing&#10;&#10;Description automatically generated">
            <a:extLst>
              <a:ext uri="{FF2B5EF4-FFF2-40B4-BE49-F238E27FC236}">
                <a16:creationId xmlns:a16="http://schemas.microsoft.com/office/drawing/2014/main" id="{6BB35DA2-53EE-481E-A434-5DB7B0506C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6572" y="6215678"/>
            <a:ext cx="1837765" cy="348173"/>
          </a:xfrm>
          <a:prstGeom prst="rect">
            <a:avLst/>
          </a:prstGeom>
        </p:spPr>
      </p:pic>
      <p:sp>
        <p:nvSpPr>
          <p:cNvPr id="8" name="Rectangle 7">
            <a:extLst>
              <a:ext uri="{FF2B5EF4-FFF2-40B4-BE49-F238E27FC236}">
                <a16:creationId xmlns:a16="http://schemas.microsoft.com/office/drawing/2014/main" id="{56291215-C9A7-4438-B893-4B983F95EBF2}"/>
              </a:ext>
            </a:extLst>
          </p:cNvPr>
          <p:cNvSpPr/>
          <p:nvPr userDrawn="1"/>
        </p:nvSpPr>
        <p:spPr>
          <a:xfrm>
            <a:off x="6096138" y="1"/>
            <a:ext cx="6096000" cy="416442"/>
          </a:xfrm>
          <a:prstGeom prst="rect">
            <a:avLst/>
          </a:prstGeom>
          <a:solidFill>
            <a:srgbClr val="903C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sp>
        <p:nvSpPr>
          <p:cNvPr id="9" name="TextBox 15">
            <a:extLst>
              <a:ext uri="{FF2B5EF4-FFF2-40B4-BE49-F238E27FC236}">
                <a16:creationId xmlns:a16="http://schemas.microsoft.com/office/drawing/2014/main" id="{3FA02F55-3CAD-4BCC-95CF-FA52DD6F7FD4}"/>
              </a:ext>
            </a:extLst>
          </p:cNvPr>
          <p:cNvSpPr txBox="1"/>
          <p:nvPr userDrawn="1"/>
        </p:nvSpPr>
        <p:spPr>
          <a:xfrm>
            <a:off x="189861" y="6546874"/>
            <a:ext cx="315555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chemeClr val="tx1"/>
                </a:solidFill>
              </a:rPr>
              <a:t>© 2020 Jana Marie Foundation. All rights reserved</a:t>
            </a:r>
            <a:r>
              <a:rPr lang="en-US" sz="1050" dirty="0">
                <a:solidFill>
                  <a:schemeClr val="bg1"/>
                </a:solidFill>
              </a:rPr>
              <a:t>.</a:t>
            </a:r>
          </a:p>
        </p:txBody>
      </p:sp>
      <p:sp>
        <p:nvSpPr>
          <p:cNvPr id="10" name="Slide Number Placeholder 5">
            <a:extLst>
              <a:ext uri="{FF2B5EF4-FFF2-40B4-BE49-F238E27FC236}">
                <a16:creationId xmlns:a16="http://schemas.microsoft.com/office/drawing/2014/main" id="{6575A0C4-46B5-40B6-96E9-441544E9DBD5}"/>
              </a:ext>
            </a:extLst>
          </p:cNvPr>
          <p:cNvSpPr>
            <a:spLocks noGrp="1"/>
          </p:cNvSpPr>
          <p:nvPr>
            <p:ph type="sldNum" sz="quarter" idx="4"/>
          </p:nvPr>
        </p:nvSpPr>
        <p:spPr>
          <a:xfrm>
            <a:off x="8951419" y="64311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B5AC43-AE68-4B5F-904A-A3D06128F730}" type="slidenum">
              <a:rPr lang="en-US" smtClean="0"/>
              <a:t>‹#›</a:t>
            </a:fld>
            <a:endParaRPr lang="en-US"/>
          </a:p>
        </p:txBody>
      </p:sp>
    </p:spTree>
    <p:extLst>
      <p:ext uri="{BB962C8B-B14F-4D97-AF65-F5344CB8AC3E}">
        <p14:creationId xmlns:p14="http://schemas.microsoft.com/office/powerpoint/2010/main" val="1326157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A44265-DEA0-44D1-82A7-FCE89494D8CA}"/>
              </a:ext>
            </a:extLst>
          </p:cNvPr>
          <p:cNvSpPr/>
          <p:nvPr userDrawn="1"/>
        </p:nvSpPr>
        <p:spPr>
          <a:xfrm>
            <a:off x="6094955" y="6441558"/>
            <a:ext cx="6098384" cy="416442"/>
          </a:xfrm>
          <a:prstGeom prst="rect">
            <a:avLst/>
          </a:prstGeom>
          <a:solidFill>
            <a:srgbClr val="A8BA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pic>
        <p:nvPicPr>
          <p:cNvPr id="7" name="Picture 6" descr="A picture containing drawing&#10;&#10;Description automatically generated">
            <a:extLst>
              <a:ext uri="{FF2B5EF4-FFF2-40B4-BE49-F238E27FC236}">
                <a16:creationId xmlns:a16="http://schemas.microsoft.com/office/drawing/2014/main" id="{6BB35DA2-53EE-481E-A434-5DB7B0506C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6572" y="6215678"/>
            <a:ext cx="1837765" cy="348173"/>
          </a:xfrm>
          <a:prstGeom prst="rect">
            <a:avLst/>
          </a:prstGeom>
        </p:spPr>
      </p:pic>
      <p:sp>
        <p:nvSpPr>
          <p:cNvPr id="8" name="Rectangle 7">
            <a:extLst>
              <a:ext uri="{FF2B5EF4-FFF2-40B4-BE49-F238E27FC236}">
                <a16:creationId xmlns:a16="http://schemas.microsoft.com/office/drawing/2014/main" id="{56291215-C9A7-4438-B893-4B983F95EBF2}"/>
              </a:ext>
            </a:extLst>
          </p:cNvPr>
          <p:cNvSpPr/>
          <p:nvPr userDrawn="1"/>
        </p:nvSpPr>
        <p:spPr>
          <a:xfrm>
            <a:off x="6096138" y="1"/>
            <a:ext cx="6096000" cy="416442"/>
          </a:xfrm>
          <a:prstGeom prst="rect">
            <a:avLst/>
          </a:prstGeom>
          <a:solidFill>
            <a:srgbClr val="903C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sp>
        <p:nvSpPr>
          <p:cNvPr id="9" name="TextBox 15">
            <a:extLst>
              <a:ext uri="{FF2B5EF4-FFF2-40B4-BE49-F238E27FC236}">
                <a16:creationId xmlns:a16="http://schemas.microsoft.com/office/drawing/2014/main" id="{3FA02F55-3CAD-4BCC-95CF-FA52DD6F7FD4}"/>
              </a:ext>
            </a:extLst>
          </p:cNvPr>
          <p:cNvSpPr txBox="1"/>
          <p:nvPr userDrawn="1"/>
        </p:nvSpPr>
        <p:spPr>
          <a:xfrm>
            <a:off x="189861" y="6546874"/>
            <a:ext cx="315555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chemeClr val="tx1"/>
                </a:solidFill>
              </a:rPr>
              <a:t>© 2020 Jana Marie Foundation. All rights reserved</a:t>
            </a:r>
            <a:r>
              <a:rPr lang="en-US" sz="1050" dirty="0">
                <a:solidFill>
                  <a:schemeClr val="bg1"/>
                </a:solidFill>
              </a:rPr>
              <a:t>.</a:t>
            </a:r>
          </a:p>
        </p:txBody>
      </p:sp>
      <p:sp>
        <p:nvSpPr>
          <p:cNvPr id="5" name="Slide Number Placeholder 4">
            <a:extLst>
              <a:ext uri="{FF2B5EF4-FFF2-40B4-BE49-F238E27FC236}">
                <a16:creationId xmlns:a16="http://schemas.microsoft.com/office/drawing/2014/main" id="{5AB0D170-2E4F-44F6-8FAD-8DBBED52545F}"/>
              </a:ext>
            </a:extLst>
          </p:cNvPr>
          <p:cNvSpPr>
            <a:spLocks noGrp="1"/>
          </p:cNvSpPr>
          <p:nvPr>
            <p:ph type="sldNum" sz="quarter" idx="12"/>
          </p:nvPr>
        </p:nvSpPr>
        <p:spPr/>
        <p:txBody>
          <a:bodyPr/>
          <a:lstStyle/>
          <a:p>
            <a:fld id="{DDB5AC43-AE68-4B5F-904A-A3D06128F730}" type="slidenum">
              <a:rPr lang="en-US" smtClean="0"/>
              <a:t>‹#›</a:t>
            </a:fld>
            <a:endParaRPr lang="en-US" dirty="0"/>
          </a:p>
        </p:txBody>
      </p:sp>
    </p:spTree>
    <p:extLst>
      <p:ext uri="{BB962C8B-B14F-4D97-AF65-F5344CB8AC3E}">
        <p14:creationId xmlns:p14="http://schemas.microsoft.com/office/powerpoint/2010/main" val="31144384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CAA0BF-1013-4DE6-BE70-B048AF075E8C}"/>
              </a:ext>
            </a:extLst>
          </p:cNvPr>
          <p:cNvSpPr/>
          <p:nvPr userDrawn="1"/>
        </p:nvSpPr>
        <p:spPr>
          <a:xfrm>
            <a:off x="6094955" y="6441558"/>
            <a:ext cx="6098384" cy="416442"/>
          </a:xfrm>
          <a:prstGeom prst="rect">
            <a:avLst/>
          </a:prstGeom>
          <a:solidFill>
            <a:srgbClr val="A8BA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pic>
        <p:nvPicPr>
          <p:cNvPr id="8" name="Picture 7" descr="A picture containing drawing&#10;&#10;Description automatically generated">
            <a:extLst>
              <a:ext uri="{FF2B5EF4-FFF2-40B4-BE49-F238E27FC236}">
                <a16:creationId xmlns:a16="http://schemas.microsoft.com/office/drawing/2014/main" id="{C7C39052-458F-41D1-AF27-0E54CEFB565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6572" y="6215678"/>
            <a:ext cx="1837765" cy="348173"/>
          </a:xfrm>
          <a:prstGeom prst="rect">
            <a:avLst/>
          </a:prstGeom>
        </p:spPr>
      </p:pic>
      <p:sp>
        <p:nvSpPr>
          <p:cNvPr id="9" name="Rectangle 8">
            <a:extLst>
              <a:ext uri="{FF2B5EF4-FFF2-40B4-BE49-F238E27FC236}">
                <a16:creationId xmlns:a16="http://schemas.microsoft.com/office/drawing/2014/main" id="{463412A5-2E81-421E-8C6B-5388AFDBDD9A}"/>
              </a:ext>
            </a:extLst>
          </p:cNvPr>
          <p:cNvSpPr/>
          <p:nvPr userDrawn="1"/>
        </p:nvSpPr>
        <p:spPr>
          <a:xfrm>
            <a:off x="6096138" y="1"/>
            <a:ext cx="6096000" cy="416442"/>
          </a:xfrm>
          <a:prstGeom prst="rect">
            <a:avLst/>
          </a:prstGeom>
          <a:solidFill>
            <a:srgbClr val="903C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sp>
        <p:nvSpPr>
          <p:cNvPr id="10" name="TextBox 15">
            <a:extLst>
              <a:ext uri="{FF2B5EF4-FFF2-40B4-BE49-F238E27FC236}">
                <a16:creationId xmlns:a16="http://schemas.microsoft.com/office/drawing/2014/main" id="{DC72425E-92E8-473F-91D2-ACD7BE6C4B8F}"/>
              </a:ext>
            </a:extLst>
          </p:cNvPr>
          <p:cNvSpPr txBox="1"/>
          <p:nvPr userDrawn="1"/>
        </p:nvSpPr>
        <p:spPr>
          <a:xfrm>
            <a:off x="189861" y="6546874"/>
            <a:ext cx="315555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chemeClr val="tx1"/>
                </a:solidFill>
              </a:rPr>
              <a:t>© 2020 Jana Marie Foundation. All rights reserved</a:t>
            </a:r>
            <a:r>
              <a:rPr lang="en-US" sz="1050" dirty="0">
                <a:solidFill>
                  <a:schemeClr val="bg1"/>
                </a:solidFill>
              </a:rPr>
              <a:t>.</a:t>
            </a:r>
          </a:p>
        </p:txBody>
      </p:sp>
      <p:sp>
        <p:nvSpPr>
          <p:cNvPr id="6" name="Slide Number Placeholder 5">
            <a:extLst>
              <a:ext uri="{FF2B5EF4-FFF2-40B4-BE49-F238E27FC236}">
                <a16:creationId xmlns:a16="http://schemas.microsoft.com/office/drawing/2014/main" id="{F4E435EE-57C0-44B0-AC17-B4D23FFF03C6}"/>
              </a:ext>
            </a:extLst>
          </p:cNvPr>
          <p:cNvSpPr>
            <a:spLocks noGrp="1"/>
          </p:cNvSpPr>
          <p:nvPr>
            <p:ph type="sldNum" sz="quarter" idx="4"/>
          </p:nvPr>
        </p:nvSpPr>
        <p:spPr>
          <a:xfrm>
            <a:off x="8951419" y="64311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B5AC43-AE68-4B5F-904A-A3D06128F730}" type="slidenum">
              <a:rPr lang="en-US" smtClean="0"/>
              <a:t>‹#›</a:t>
            </a:fld>
            <a:endParaRPr lang="en-US"/>
          </a:p>
        </p:txBody>
      </p:sp>
    </p:spTree>
    <p:extLst>
      <p:ext uri="{BB962C8B-B14F-4D97-AF65-F5344CB8AC3E}">
        <p14:creationId xmlns:p14="http://schemas.microsoft.com/office/powerpoint/2010/main" val="762174922"/>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chart" Target="../charts/chart1.xml"/><Relationship Id="rId16"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0.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27C004-6B1C-420F-BC19-75A0AB7F79A6}"/>
              </a:ext>
            </a:extLst>
          </p:cNvPr>
          <p:cNvSpPr/>
          <p:nvPr/>
        </p:nvSpPr>
        <p:spPr>
          <a:xfrm>
            <a:off x="1" y="1438883"/>
            <a:ext cx="12191999" cy="2215991"/>
          </a:xfrm>
          <a:prstGeom prst="rect">
            <a:avLst/>
          </a:prstGeom>
          <a:noFill/>
        </p:spPr>
        <p:txBody>
          <a:bodyPr wrap="square" lIns="91440" tIns="45720" rIns="91440" bIns="45720">
            <a:spAutoFit/>
          </a:bodyPr>
          <a:lstStyle/>
          <a:p>
            <a:pPr lvl="0" algn="ctr"/>
            <a:r>
              <a:rPr lang="en-US" sz="13800" b="1" spc="100" dirty="0">
                <a:ln w="12700" cmpd="sng">
                  <a:solidFill>
                    <a:schemeClr val="accent3">
                      <a:lumMod val="75000"/>
                    </a:schemeClr>
                  </a:solidFill>
                  <a:prstDash val="solid"/>
                </a:ln>
                <a:solidFill>
                  <a:srgbClr val="A8BA59"/>
                </a:solidFill>
                <a:latin typeface="Gill Sans MT Ext Condensed Bold" panose="020B0902020104020203" pitchFamily="34" charset="0"/>
              </a:rPr>
              <a:t>Mind </a:t>
            </a:r>
            <a:r>
              <a:rPr lang="en-US" sz="13800" b="1" spc="100" dirty="0">
                <a:ln w="12700" cmpd="sng">
                  <a:solidFill>
                    <a:srgbClr val="9BBB59">
                      <a:lumMod val="75000"/>
                    </a:srgbClr>
                  </a:solidFill>
                  <a:prstDash val="solid"/>
                </a:ln>
                <a:solidFill>
                  <a:srgbClr val="A8BA59"/>
                </a:solidFill>
                <a:latin typeface="Gill Sans MT Ext Condensed Bold" panose="020B0902020104020203" pitchFamily="34" charset="0"/>
              </a:rPr>
              <a:t>Matters</a:t>
            </a:r>
          </a:p>
        </p:txBody>
      </p:sp>
      <p:sp>
        <p:nvSpPr>
          <p:cNvPr id="11" name="TextBox 10">
            <a:extLst>
              <a:ext uri="{FF2B5EF4-FFF2-40B4-BE49-F238E27FC236}">
                <a16:creationId xmlns:a16="http://schemas.microsoft.com/office/drawing/2014/main" id="{1884ECA9-FF6B-44E2-A570-57CD5607A436}"/>
              </a:ext>
            </a:extLst>
          </p:cNvPr>
          <p:cNvSpPr txBox="1"/>
          <p:nvPr/>
        </p:nvSpPr>
        <p:spPr>
          <a:xfrm>
            <a:off x="8895425" y="4711052"/>
            <a:ext cx="2621256" cy="1892826"/>
          </a:xfrm>
          <a:prstGeom prst="rect">
            <a:avLst/>
          </a:prstGeom>
          <a:noFill/>
        </p:spPr>
        <p:txBody>
          <a:bodyPr wrap="square" rtlCol="0">
            <a:spAutoFit/>
          </a:bodyPr>
          <a:lstStyle/>
          <a:p>
            <a:pPr algn="ctr">
              <a:lnSpc>
                <a:spcPct val="115000"/>
              </a:lnSpc>
            </a:pPr>
            <a:r>
              <a:rPr lang="en-US" sz="1400" cap="small" dirty="0">
                <a:solidFill>
                  <a:schemeClr val="tx1"/>
                </a:solidFill>
                <a:ea typeface="Times New Roman"/>
                <a:cs typeface="Times New Roman"/>
              </a:rPr>
              <a:t>created by:</a:t>
            </a:r>
            <a:endParaRPr lang="en-US" sz="1400" dirty="0">
              <a:solidFill>
                <a:schemeClr val="tx1"/>
              </a:solidFill>
              <a:ea typeface="Times New Roman"/>
              <a:cs typeface="Times New Roman"/>
            </a:endParaRPr>
          </a:p>
          <a:p>
            <a:pPr algn="ctr">
              <a:lnSpc>
                <a:spcPct val="75000"/>
              </a:lnSpc>
            </a:pPr>
            <a:r>
              <a:rPr lang="en-US" sz="2400" cap="small" dirty="0">
                <a:solidFill>
                  <a:schemeClr val="tx1"/>
                </a:solidFill>
                <a:ea typeface="Times New Roman"/>
                <a:cs typeface="Times New Roman"/>
              </a:rPr>
              <a:t> </a:t>
            </a:r>
            <a:r>
              <a:rPr lang="en-US" cap="small" dirty="0">
                <a:solidFill>
                  <a:schemeClr val="tx1"/>
                </a:solidFill>
                <a:ea typeface="Times New Roman"/>
                <a:cs typeface="Times New Roman"/>
              </a:rPr>
              <a:t>Marisa Vicere, MBA</a:t>
            </a:r>
            <a:endParaRPr lang="en-US" dirty="0">
              <a:solidFill>
                <a:schemeClr val="tx1"/>
              </a:solidFill>
              <a:ea typeface="Times New Roman"/>
              <a:cs typeface="Times New Roman"/>
            </a:endParaRPr>
          </a:p>
          <a:p>
            <a:pPr algn="ctr">
              <a:lnSpc>
                <a:spcPct val="75000"/>
              </a:lnSpc>
            </a:pPr>
            <a:r>
              <a:rPr lang="en-US" sz="1600" cap="small" dirty="0">
                <a:solidFill>
                  <a:schemeClr val="tx1"/>
                </a:solidFill>
                <a:ea typeface="Times New Roman"/>
                <a:cs typeface="Times New Roman"/>
              </a:rPr>
              <a:t>  Jana Marie Foundation</a:t>
            </a:r>
            <a:endParaRPr lang="en-US" sz="700" dirty="0">
              <a:solidFill>
                <a:schemeClr val="tx1"/>
              </a:solidFill>
              <a:ea typeface="Times New Roman"/>
              <a:cs typeface="Times New Roman"/>
            </a:endParaRPr>
          </a:p>
          <a:p>
            <a:pPr algn="ctr">
              <a:lnSpc>
                <a:spcPct val="115000"/>
              </a:lnSpc>
            </a:pPr>
            <a:r>
              <a:rPr lang="en-US" sz="600" cap="small" dirty="0">
                <a:solidFill>
                  <a:schemeClr val="tx1"/>
                </a:solidFill>
                <a:ea typeface="Times New Roman"/>
                <a:cs typeface="Times New Roman"/>
              </a:rPr>
              <a:t> </a:t>
            </a:r>
            <a:endParaRPr lang="en-US" sz="700" dirty="0">
              <a:solidFill>
                <a:schemeClr val="tx1"/>
              </a:solidFill>
              <a:ea typeface="Times New Roman"/>
              <a:cs typeface="Times New Roman"/>
            </a:endParaRPr>
          </a:p>
          <a:p>
            <a:pPr algn="ctr"/>
            <a:r>
              <a:rPr lang="en-US" sz="1400" cap="small" dirty="0">
                <a:solidFill>
                  <a:schemeClr val="tx1"/>
                </a:solidFill>
                <a:ea typeface="Times New Roman"/>
                <a:cs typeface="Times New Roman"/>
              </a:rPr>
              <a:t>with support from:</a:t>
            </a:r>
            <a:endParaRPr lang="en-US" sz="700" dirty="0">
              <a:solidFill>
                <a:schemeClr val="tx1"/>
              </a:solidFill>
              <a:ea typeface="Times New Roman"/>
              <a:cs typeface="Times New Roman"/>
            </a:endParaRPr>
          </a:p>
          <a:p>
            <a:pPr algn="ctr"/>
            <a:r>
              <a:rPr lang="en-US" sz="1600" cap="small" dirty="0">
                <a:solidFill>
                  <a:schemeClr val="tx1"/>
                </a:solidFill>
                <a:ea typeface="Times New Roman"/>
                <a:cs typeface="Times New Roman"/>
              </a:rPr>
              <a:t>The Center for Resilience</a:t>
            </a:r>
            <a:endParaRPr lang="en-US" sz="800" dirty="0">
              <a:solidFill>
                <a:schemeClr val="tx1"/>
              </a:solidFill>
              <a:ea typeface="Times New Roman"/>
              <a:cs typeface="Times New Roman"/>
            </a:endParaRPr>
          </a:p>
          <a:p>
            <a:pPr algn="ctr"/>
            <a:r>
              <a:rPr lang="en-US" sz="1600" cap="small" dirty="0">
                <a:solidFill>
                  <a:schemeClr val="tx1"/>
                </a:solidFill>
                <a:ea typeface="Times New Roman"/>
                <a:cs typeface="Times New Roman"/>
              </a:rPr>
              <a:t>A Mindful Village</a:t>
            </a:r>
            <a:endParaRPr lang="en-US" sz="800" dirty="0">
              <a:solidFill>
                <a:schemeClr val="tx1"/>
              </a:solidFill>
              <a:ea typeface="Times New Roman"/>
              <a:cs typeface="Times New Roman"/>
            </a:endParaRPr>
          </a:p>
          <a:p>
            <a:endParaRPr lang="en-US" dirty="0"/>
          </a:p>
        </p:txBody>
      </p:sp>
      <p:sp>
        <p:nvSpPr>
          <p:cNvPr id="12" name="TextBox 11">
            <a:extLst>
              <a:ext uri="{FF2B5EF4-FFF2-40B4-BE49-F238E27FC236}">
                <a16:creationId xmlns:a16="http://schemas.microsoft.com/office/drawing/2014/main" id="{1024AE6D-EC97-4A14-BBD3-274F4246C59A}"/>
              </a:ext>
            </a:extLst>
          </p:cNvPr>
          <p:cNvSpPr txBox="1"/>
          <p:nvPr/>
        </p:nvSpPr>
        <p:spPr>
          <a:xfrm>
            <a:off x="-3452" y="3344524"/>
            <a:ext cx="12191999" cy="892552"/>
          </a:xfrm>
          <a:prstGeom prst="rect">
            <a:avLst/>
          </a:prstGeom>
          <a:noFill/>
        </p:spPr>
        <p:txBody>
          <a:bodyPr wrap="square" rtlCol="0">
            <a:spAutoFit/>
          </a:bodyPr>
          <a:lstStyle/>
          <a:p>
            <a:pPr algn="ctr"/>
            <a:r>
              <a:rPr lang="en-US" sz="3200" cap="small" dirty="0">
                <a:solidFill>
                  <a:srgbClr val="9BBB59"/>
                </a:solidFill>
              </a:rPr>
              <a:t>The Power of Mindfulness, Hardiness, and Positive Mindset</a:t>
            </a:r>
            <a:endParaRPr lang="en-US" sz="3200" dirty="0">
              <a:solidFill>
                <a:srgbClr val="9BBB59"/>
              </a:solidFill>
            </a:endParaRPr>
          </a:p>
          <a:p>
            <a:endParaRPr lang="en-US" sz="2000" dirty="0">
              <a:solidFill>
                <a:srgbClr val="9BBB59"/>
              </a:solidFill>
            </a:endParaRPr>
          </a:p>
        </p:txBody>
      </p:sp>
      <p:cxnSp>
        <p:nvCxnSpPr>
          <p:cNvPr id="5" name="Straight Connector 4">
            <a:extLst>
              <a:ext uri="{FF2B5EF4-FFF2-40B4-BE49-F238E27FC236}">
                <a16:creationId xmlns:a16="http://schemas.microsoft.com/office/drawing/2014/main" id="{415607E6-54AE-4BB5-ADC5-BCDE710D9559}"/>
              </a:ext>
            </a:extLst>
          </p:cNvPr>
          <p:cNvCxnSpPr/>
          <p:nvPr/>
        </p:nvCxnSpPr>
        <p:spPr>
          <a:xfrm>
            <a:off x="9886716" y="5546219"/>
            <a:ext cx="603162" cy="0"/>
          </a:xfrm>
          <a:prstGeom prst="line">
            <a:avLst/>
          </a:prstGeom>
          <a:ln w="9525">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5884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540B5E-FF08-43AD-A9EF-D733EC984670}"/>
              </a:ext>
            </a:extLst>
          </p:cNvPr>
          <p:cNvSpPr>
            <a:spLocks noGrp="1"/>
          </p:cNvSpPr>
          <p:nvPr>
            <p:ph type="sldNum" sz="quarter" idx="4"/>
          </p:nvPr>
        </p:nvSpPr>
        <p:spPr>
          <a:xfrm>
            <a:off x="8951419" y="6639042"/>
            <a:ext cx="2743200" cy="365125"/>
          </a:xfrm>
        </p:spPr>
        <p:txBody>
          <a:bodyPr/>
          <a:lstStyle/>
          <a:p>
            <a:fld id="{DDB5AC43-AE68-4B5F-904A-A3D06128F730}" type="slidenum">
              <a:rPr lang="en-US" smtClean="0"/>
              <a:t>10</a:t>
            </a:fld>
            <a:endParaRPr lang="en-US" dirty="0"/>
          </a:p>
        </p:txBody>
      </p:sp>
      <p:sp>
        <p:nvSpPr>
          <p:cNvPr id="18" name="TextBox 17">
            <a:extLst>
              <a:ext uri="{FF2B5EF4-FFF2-40B4-BE49-F238E27FC236}">
                <a16:creationId xmlns:a16="http://schemas.microsoft.com/office/drawing/2014/main" id="{E235505F-93B1-47A7-A090-D1AF3DB3E62F}"/>
              </a:ext>
            </a:extLst>
          </p:cNvPr>
          <p:cNvSpPr txBox="1"/>
          <p:nvPr/>
        </p:nvSpPr>
        <p:spPr>
          <a:xfrm>
            <a:off x="2111236" y="3628735"/>
            <a:ext cx="1538910" cy="3477875"/>
          </a:xfrm>
          <a:prstGeom prst="rect">
            <a:avLst/>
          </a:prstGeom>
          <a:noFill/>
        </p:spPr>
        <p:txBody>
          <a:bodyPr wrap="square" rtlCol="0">
            <a:spAutoFit/>
          </a:bodyPr>
          <a:lstStyle/>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a:p>
            <a:pPr algn="ctr" fontAlgn="base">
              <a:spcBef>
                <a:spcPct val="0"/>
              </a:spcBef>
              <a:spcAft>
                <a:spcPct val="0"/>
              </a:spcAft>
            </a:pPr>
            <a:r>
              <a:rPr lang="en-US" sz="2000" b="1" dirty="0">
                <a:solidFill>
                  <a:srgbClr val="903C89"/>
                </a:solidFill>
                <a:latin typeface="Calibri" charset="0"/>
                <a:ea typeface="ＭＳ Ｐゴシック" charset="0"/>
                <a:cs typeface="Arial" charset="0"/>
              </a:rPr>
              <a:t>1</a:t>
            </a:r>
          </a:p>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p:txBody>
      </p:sp>
      <p:sp>
        <p:nvSpPr>
          <p:cNvPr id="19" name="TextBox 18">
            <a:extLst>
              <a:ext uri="{FF2B5EF4-FFF2-40B4-BE49-F238E27FC236}">
                <a16:creationId xmlns:a16="http://schemas.microsoft.com/office/drawing/2014/main" id="{2C91C8E7-5951-4DA9-BAE4-BE5153EE84F2}"/>
              </a:ext>
            </a:extLst>
          </p:cNvPr>
          <p:cNvSpPr txBox="1"/>
          <p:nvPr/>
        </p:nvSpPr>
        <p:spPr>
          <a:xfrm>
            <a:off x="2131097" y="3443009"/>
            <a:ext cx="1444487"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I </a:t>
            </a:r>
          </a:p>
        </p:txBody>
      </p:sp>
      <p:sp>
        <p:nvSpPr>
          <p:cNvPr id="20" name="TextBox 19">
            <a:extLst>
              <a:ext uri="{FF2B5EF4-FFF2-40B4-BE49-F238E27FC236}">
                <a16:creationId xmlns:a16="http://schemas.microsoft.com/office/drawing/2014/main" id="{0E0AE5B0-6C54-4271-938C-D6726DAE241A}"/>
              </a:ext>
            </a:extLst>
          </p:cNvPr>
          <p:cNvSpPr txBox="1"/>
          <p:nvPr/>
        </p:nvSpPr>
        <p:spPr>
          <a:xfrm>
            <a:off x="2389513" y="3436385"/>
            <a:ext cx="1444487"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A </a:t>
            </a:r>
          </a:p>
        </p:txBody>
      </p:sp>
      <p:sp>
        <p:nvSpPr>
          <p:cNvPr id="21" name="TextBox 20">
            <a:extLst>
              <a:ext uri="{FF2B5EF4-FFF2-40B4-BE49-F238E27FC236}">
                <a16:creationId xmlns:a16="http://schemas.microsoft.com/office/drawing/2014/main" id="{0ECF91C5-C1B4-4968-B6B2-88305DDB91A9}"/>
              </a:ext>
            </a:extLst>
          </p:cNvPr>
          <p:cNvSpPr txBox="1"/>
          <p:nvPr/>
        </p:nvSpPr>
        <p:spPr>
          <a:xfrm>
            <a:off x="2348119" y="3632222"/>
            <a:ext cx="1538910" cy="3477875"/>
          </a:xfrm>
          <a:prstGeom prst="rect">
            <a:avLst/>
          </a:prstGeom>
          <a:noFill/>
        </p:spPr>
        <p:txBody>
          <a:bodyPr wrap="square" rtlCol="0">
            <a:spAutoFit/>
          </a:bodyPr>
          <a:lstStyle/>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a:p>
            <a:pPr algn="ctr" fontAlgn="base">
              <a:spcBef>
                <a:spcPct val="0"/>
              </a:spcBef>
              <a:spcAft>
                <a:spcPct val="0"/>
              </a:spcAft>
            </a:pPr>
            <a:r>
              <a:rPr lang="en-US" sz="2000" b="1" dirty="0">
                <a:solidFill>
                  <a:srgbClr val="903C89"/>
                </a:solidFill>
                <a:latin typeface="Calibri" charset="0"/>
                <a:ea typeface="ＭＳ Ｐゴシック" charset="0"/>
                <a:cs typeface="Arial" charset="0"/>
              </a:rPr>
              <a:t>2</a:t>
            </a:r>
          </a:p>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p:txBody>
      </p:sp>
      <p:sp>
        <p:nvSpPr>
          <p:cNvPr id="22" name="TextBox 21">
            <a:extLst>
              <a:ext uri="{FF2B5EF4-FFF2-40B4-BE49-F238E27FC236}">
                <a16:creationId xmlns:a16="http://schemas.microsoft.com/office/drawing/2014/main" id="{3DE02A57-11DC-4BBF-81B1-0E84F6F28E3D}"/>
              </a:ext>
            </a:extLst>
          </p:cNvPr>
          <p:cNvSpPr txBox="1"/>
          <p:nvPr/>
        </p:nvSpPr>
        <p:spPr>
          <a:xfrm>
            <a:off x="2598146" y="3626771"/>
            <a:ext cx="1538910" cy="3477875"/>
          </a:xfrm>
          <a:prstGeom prst="rect">
            <a:avLst/>
          </a:prstGeom>
          <a:noFill/>
        </p:spPr>
        <p:txBody>
          <a:bodyPr wrap="square" rtlCol="0">
            <a:spAutoFit/>
          </a:bodyPr>
          <a:lstStyle/>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a:p>
            <a:pPr algn="ctr" fontAlgn="base">
              <a:spcBef>
                <a:spcPct val="0"/>
              </a:spcBef>
              <a:spcAft>
                <a:spcPct val="0"/>
              </a:spcAft>
            </a:pPr>
            <a:r>
              <a:rPr lang="en-US" sz="2000" b="1" dirty="0">
                <a:solidFill>
                  <a:srgbClr val="903C89"/>
                </a:solidFill>
                <a:latin typeface="Calibri" charset="0"/>
                <a:ea typeface="ＭＳ Ｐゴシック" charset="0"/>
                <a:cs typeface="Arial" charset="0"/>
              </a:rPr>
              <a:t>3</a:t>
            </a:r>
          </a:p>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p:txBody>
      </p:sp>
      <p:sp>
        <p:nvSpPr>
          <p:cNvPr id="23" name="TextBox 22">
            <a:extLst>
              <a:ext uri="{FF2B5EF4-FFF2-40B4-BE49-F238E27FC236}">
                <a16:creationId xmlns:a16="http://schemas.microsoft.com/office/drawing/2014/main" id="{BD2BECC0-352A-43EE-B4FA-CA624AFBC820}"/>
              </a:ext>
            </a:extLst>
          </p:cNvPr>
          <p:cNvSpPr txBox="1"/>
          <p:nvPr/>
        </p:nvSpPr>
        <p:spPr>
          <a:xfrm>
            <a:off x="2987739" y="3428726"/>
            <a:ext cx="1444487" cy="461665"/>
          </a:xfrm>
          <a:prstGeom prst="rect">
            <a:avLst/>
          </a:prstGeom>
          <a:noFill/>
        </p:spPr>
        <p:txBody>
          <a:bodyPr wrap="square" rtlCol="0">
            <a:spAutoFit/>
          </a:bodyPr>
          <a:lstStyle/>
          <a:p>
            <a:pPr algn="ctr"/>
            <a:r>
              <a:rPr lang="en-US" sz="2400" dirty="0"/>
              <a:t>A</a:t>
            </a:r>
          </a:p>
        </p:txBody>
      </p:sp>
      <p:sp>
        <p:nvSpPr>
          <p:cNvPr id="24" name="TextBox 23">
            <a:extLst>
              <a:ext uri="{FF2B5EF4-FFF2-40B4-BE49-F238E27FC236}">
                <a16:creationId xmlns:a16="http://schemas.microsoft.com/office/drawing/2014/main" id="{FE2D16F0-C801-46E5-BDCC-7E11031DE871}"/>
              </a:ext>
            </a:extLst>
          </p:cNvPr>
          <p:cNvSpPr txBox="1"/>
          <p:nvPr/>
        </p:nvSpPr>
        <p:spPr>
          <a:xfrm>
            <a:off x="2826373" y="3631553"/>
            <a:ext cx="1538910" cy="2246769"/>
          </a:xfrm>
          <a:prstGeom prst="rect">
            <a:avLst/>
          </a:prstGeom>
          <a:noFill/>
        </p:spPr>
        <p:txBody>
          <a:bodyPr wrap="square" rtlCol="0">
            <a:spAutoFit/>
          </a:bodyPr>
          <a:lstStyle/>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a:p>
            <a:pPr algn="ctr" fontAlgn="base">
              <a:spcBef>
                <a:spcPct val="0"/>
              </a:spcBef>
              <a:spcAft>
                <a:spcPct val="0"/>
              </a:spcAft>
            </a:pPr>
            <a:r>
              <a:rPr lang="en-US" sz="2000" b="1" dirty="0">
                <a:solidFill>
                  <a:srgbClr val="903C89"/>
                </a:solidFill>
                <a:latin typeface="Calibri" charset="0"/>
                <a:ea typeface="ＭＳ Ｐゴシック" charset="0"/>
                <a:cs typeface="Arial" charset="0"/>
              </a:rPr>
              <a:t>4</a:t>
            </a:r>
          </a:p>
          <a:p>
            <a:pPr algn="ctr" fontAlgn="base">
              <a:spcBef>
                <a:spcPct val="0"/>
              </a:spcBef>
              <a:spcAft>
                <a:spcPct val="0"/>
              </a:spcAft>
            </a:pPr>
            <a:endParaRPr lang="en-US" sz="2000" b="1" dirty="0">
              <a:solidFill>
                <a:srgbClr val="CCFF9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CCFF9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CCFF99"/>
              </a:solidFill>
              <a:latin typeface="Calibri" charset="0"/>
              <a:ea typeface="ＭＳ Ｐゴシック" charset="0"/>
              <a:cs typeface="Arial" charset="0"/>
            </a:endParaRPr>
          </a:p>
        </p:txBody>
      </p:sp>
      <p:sp>
        <p:nvSpPr>
          <p:cNvPr id="25" name="TextBox 24">
            <a:extLst>
              <a:ext uri="{FF2B5EF4-FFF2-40B4-BE49-F238E27FC236}">
                <a16:creationId xmlns:a16="http://schemas.microsoft.com/office/drawing/2014/main" id="{EBB665D7-542E-4BF7-BF4B-444AA949AB30}"/>
              </a:ext>
            </a:extLst>
          </p:cNvPr>
          <p:cNvSpPr txBox="1"/>
          <p:nvPr/>
        </p:nvSpPr>
        <p:spPr>
          <a:xfrm>
            <a:off x="3674145" y="3423137"/>
            <a:ext cx="465488"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N</a:t>
            </a:r>
          </a:p>
        </p:txBody>
      </p:sp>
      <p:cxnSp>
        <p:nvCxnSpPr>
          <p:cNvPr id="28" name="Straight Connector 27">
            <a:extLst>
              <a:ext uri="{FF2B5EF4-FFF2-40B4-BE49-F238E27FC236}">
                <a16:creationId xmlns:a16="http://schemas.microsoft.com/office/drawing/2014/main" id="{DB903A45-19F7-4250-8FBC-546CE670EC67}"/>
              </a:ext>
            </a:extLst>
          </p:cNvPr>
          <p:cNvCxnSpPr>
            <a:cxnSpLocks/>
          </p:cNvCxnSpPr>
          <p:nvPr/>
        </p:nvCxnSpPr>
        <p:spPr>
          <a:xfrm>
            <a:off x="2824413" y="3801939"/>
            <a:ext cx="6545924"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384496F-C9C3-4E6A-B241-109ED0FC38B0}"/>
              </a:ext>
            </a:extLst>
          </p:cNvPr>
          <p:cNvCxnSpPr>
            <a:cxnSpLocks/>
          </p:cNvCxnSpPr>
          <p:nvPr/>
        </p:nvCxnSpPr>
        <p:spPr>
          <a:xfrm>
            <a:off x="2824413" y="4870225"/>
            <a:ext cx="6545924"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56457EC-D532-45E1-B763-3BB25BB05CF2}"/>
              </a:ext>
            </a:extLst>
          </p:cNvPr>
          <p:cNvSpPr txBox="1"/>
          <p:nvPr/>
        </p:nvSpPr>
        <p:spPr>
          <a:xfrm>
            <a:off x="2621425" y="3436385"/>
            <a:ext cx="1444487"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M </a:t>
            </a:r>
          </a:p>
        </p:txBody>
      </p:sp>
      <p:sp>
        <p:nvSpPr>
          <p:cNvPr id="33" name="TextBox 32">
            <a:extLst>
              <a:ext uri="{FF2B5EF4-FFF2-40B4-BE49-F238E27FC236}">
                <a16:creationId xmlns:a16="http://schemas.microsoft.com/office/drawing/2014/main" id="{B9B1D5AF-E9D5-489A-A02A-ACEBF26A8C82}"/>
              </a:ext>
            </a:extLst>
          </p:cNvPr>
          <p:cNvSpPr txBox="1"/>
          <p:nvPr/>
        </p:nvSpPr>
        <p:spPr>
          <a:xfrm>
            <a:off x="1524000" y="2327003"/>
            <a:ext cx="9144000" cy="646331"/>
          </a:xfrm>
          <a:prstGeom prst="rect">
            <a:avLst/>
          </a:prstGeom>
          <a:noFill/>
        </p:spPr>
        <p:txBody>
          <a:bodyPr wrap="square" rtlCol="0">
            <a:spAutoFit/>
          </a:bodyPr>
          <a:lstStyle/>
          <a:p>
            <a:pPr algn="ctr"/>
            <a:r>
              <a:rPr lang="en-US" sz="3600" dirty="0">
                <a:solidFill>
                  <a:srgbClr val="903C89"/>
                </a:solidFill>
              </a:rPr>
              <a:t>MULTI-TASKING CHALLENGE</a:t>
            </a:r>
          </a:p>
        </p:txBody>
      </p:sp>
      <p:sp>
        <p:nvSpPr>
          <p:cNvPr id="35" name="Rectangle 34">
            <a:extLst>
              <a:ext uri="{FF2B5EF4-FFF2-40B4-BE49-F238E27FC236}">
                <a16:creationId xmlns:a16="http://schemas.microsoft.com/office/drawing/2014/main" id="{429111EB-995C-4927-B754-0942CC6D58CA}"/>
              </a:ext>
            </a:extLst>
          </p:cNvPr>
          <p:cNvSpPr>
            <a:spLocks noChangeArrowheads="1"/>
          </p:cNvSpPr>
          <p:nvPr/>
        </p:nvSpPr>
        <p:spPr bwMode="auto">
          <a:xfrm>
            <a:off x="0" y="696623"/>
            <a:ext cx="121920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p>
            <a:pPr algn="ctr" eaLnBrk="0" fontAlgn="base">
              <a:spcBef>
                <a:spcPct val="0"/>
              </a:spcBef>
              <a:spcAft>
                <a:spcPct val="0"/>
              </a:spcAft>
            </a:pPr>
            <a:r>
              <a:rPr lang="en-US" sz="3800" b="1" dirty="0">
                <a:solidFill>
                  <a:schemeClr val="tx1"/>
                </a:solidFill>
                <a:latin typeface="+mj-lt"/>
                <a:ea typeface="ＭＳ Ｐゴシック" charset="0"/>
                <a:cs typeface="Arial" charset="0"/>
              </a:rPr>
              <a:t>Multi-tasking results in a loss of time and productivity</a:t>
            </a:r>
          </a:p>
        </p:txBody>
      </p:sp>
      <p:pic>
        <p:nvPicPr>
          <p:cNvPr id="16" name="Picture 15">
            <a:extLst>
              <a:ext uri="{FF2B5EF4-FFF2-40B4-BE49-F238E27FC236}">
                <a16:creationId xmlns:a16="http://schemas.microsoft.com/office/drawing/2014/main" id="{32B11551-7E15-4F62-971C-74D5216833F9}"/>
              </a:ext>
            </a:extLst>
          </p:cNvPr>
          <p:cNvPicPr>
            <a:picLocks noChangeAspect="1"/>
          </p:cNvPicPr>
          <p:nvPr/>
        </p:nvPicPr>
        <p:blipFill>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648561" y="6431167"/>
            <a:ext cx="323888" cy="365126"/>
          </a:xfrm>
          <a:prstGeom prst="rect">
            <a:avLst/>
          </a:prstGeom>
        </p:spPr>
      </p:pic>
    </p:spTree>
    <p:extLst>
      <p:ext uri="{BB962C8B-B14F-4D97-AF65-F5344CB8AC3E}">
        <p14:creationId xmlns:p14="http://schemas.microsoft.com/office/powerpoint/2010/main" val="153174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339F77-D201-4DC5-A229-EA7591952B14}"/>
              </a:ext>
            </a:extLst>
          </p:cNvPr>
          <p:cNvSpPr>
            <a:spLocks noGrp="1"/>
          </p:cNvSpPr>
          <p:nvPr>
            <p:ph type="sldNum" sz="quarter" idx="4"/>
          </p:nvPr>
        </p:nvSpPr>
        <p:spPr/>
        <p:txBody>
          <a:bodyPr/>
          <a:lstStyle/>
          <a:p>
            <a:fld id="{DDB5AC43-AE68-4B5F-904A-A3D06128F730}" type="slidenum">
              <a:rPr lang="en-US" smtClean="0"/>
              <a:t>11</a:t>
            </a:fld>
            <a:endParaRPr lang="en-US"/>
          </a:p>
        </p:txBody>
      </p:sp>
      <p:pic>
        <p:nvPicPr>
          <p:cNvPr id="3" name="Picture 2">
            <a:extLst>
              <a:ext uri="{FF2B5EF4-FFF2-40B4-BE49-F238E27FC236}">
                <a16:creationId xmlns:a16="http://schemas.microsoft.com/office/drawing/2014/main" id="{9AC9EE13-4512-4371-B68D-C69C906D2C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4515" y="2507477"/>
            <a:ext cx="430449" cy="809622"/>
          </a:xfrm>
          <a:prstGeom prst="rect">
            <a:avLst/>
          </a:prstGeom>
        </p:spPr>
      </p:pic>
      <p:pic>
        <p:nvPicPr>
          <p:cNvPr id="4" name="Picture 3">
            <a:extLst>
              <a:ext uri="{FF2B5EF4-FFF2-40B4-BE49-F238E27FC236}">
                <a16:creationId xmlns:a16="http://schemas.microsoft.com/office/drawing/2014/main" id="{E488182C-983D-4A18-81A8-4163E21200F5}"/>
              </a:ext>
            </a:extLst>
          </p:cNvPr>
          <p:cNvPicPr>
            <a:picLocks noChangeAspect="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artisticLightScreen/>
                    </a14:imgEffect>
                  </a14:imgLayer>
                </a14:imgProps>
              </a:ext>
              <a:ext uri="{28A0092B-C50C-407E-A947-70E740481C1C}">
                <a14:useLocalDpi xmlns:a14="http://schemas.microsoft.com/office/drawing/2010/main" val="0"/>
              </a:ext>
            </a:extLst>
          </a:blip>
          <a:stretch>
            <a:fillRect/>
          </a:stretch>
        </p:blipFill>
        <p:spPr>
          <a:xfrm flipH="1">
            <a:off x="2337631" y="3363328"/>
            <a:ext cx="640340" cy="644004"/>
          </a:xfrm>
          <a:prstGeom prst="rect">
            <a:avLst/>
          </a:prstGeom>
        </p:spPr>
      </p:pic>
      <p:pic>
        <p:nvPicPr>
          <p:cNvPr id="5" name="Picture 4">
            <a:extLst>
              <a:ext uri="{FF2B5EF4-FFF2-40B4-BE49-F238E27FC236}">
                <a16:creationId xmlns:a16="http://schemas.microsoft.com/office/drawing/2014/main" id="{A8FC0520-6C4A-4C13-8D3D-080B1FC15A6D}"/>
              </a:ext>
            </a:extLst>
          </p:cNvPr>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411661" y="1722880"/>
            <a:ext cx="670807" cy="670807"/>
          </a:xfrm>
          <a:prstGeom prst="rect">
            <a:avLst/>
          </a:prstGeom>
        </p:spPr>
      </p:pic>
      <p:pic>
        <p:nvPicPr>
          <p:cNvPr id="6" name="Picture 5">
            <a:extLst>
              <a:ext uri="{FF2B5EF4-FFF2-40B4-BE49-F238E27FC236}">
                <a16:creationId xmlns:a16="http://schemas.microsoft.com/office/drawing/2014/main" id="{2C02A4EE-646B-4B86-B5BE-CBEF28FD463B}"/>
              </a:ext>
            </a:extLst>
          </p:cNvPr>
          <p:cNvPicPr>
            <a:picLocks noChangeAspect="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305184" y="1779415"/>
            <a:ext cx="480446" cy="480446"/>
          </a:xfrm>
          <a:prstGeom prst="rect">
            <a:avLst/>
          </a:prstGeom>
        </p:spPr>
      </p:pic>
      <p:pic>
        <p:nvPicPr>
          <p:cNvPr id="7" name="Picture 6">
            <a:extLst>
              <a:ext uri="{FF2B5EF4-FFF2-40B4-BE49-F238E27FC236}">
                <a16:creationId xmlns:a16="http://schemas.microsoft.com/office/drawing/2014/main" id="{98A9ACDC-5BA0-4303-81E7-E48C5D116E68}"/>
              </a:ext>
            </a:extLst>
          </p:cNvPr>
          <p:cNvPicPr>
            <a:picLocks noChangeAspect="1"/>
          </p:cNvPicPr>
          <p:nvPr/>
        </p:nvPicPr>
        <p:blipFill>
          <a:blip r:embed="rId7"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331713" y="2603648"/>
            <a:ext cx="640340" cy="640340"/>
          </a:xfrm>
          <a:prstGeom prst="rect">
            <a:avLst/>
          </a:prstGeom>
        </p:spPr>
      </p:pic>
      <p:sp>
        <p:nvSpPr>
          <p:cNvPr id="8" name="TextBox 7">
            <a:extLst>
              <a:ext uri="{FF2B5EF4-FFF2-40B4-BE49-F238E27FC236}">
                <a16:creationId xmlns:a16="http://schemas.microsoft.com/office/drawing/2014/main" id="{697D81A9-391C-4227-8DF9-25C0E3F7E26E}"/>
              </a:ext>
            </a:extLst>
          </p:cNvPr>
          <p:cNvSpPr txBox="1"/>
          <p:nvPr/>
        </p:nvSpPr>
        <p:spPr>
          <a:xfrm>
            <a:off x="2987287" y="1772837"/>
            <a:ext cx="3025586"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Increase in errors</a:t>
            </a:r>
          </a:p>
        </p:txBody>
      </p:sp>
      <p:sp>
        <p:nvSpPr>
          <p:cNvPr id="9" name="TextBox 8">
            <a:extLst>
              <a:ext uri="{FF2B5EF4-FFF2-40B4-BE49-F238E27FC236}">
                <a16:creationId xmlns:a16="http://schemas.microsoft.com/office/drawing/2014/main" id="{1AD26238-AA8D-4DB5-BBAB-1E5F241CC2FD}"/>
              </a:ext>
            </a:extLst>
          </p:cNvPr>
          <p:cNvSpPr txBox="1"/>
          <p:nvPr/>
        </p:nvSpPr>
        <p:spPr>
          <a:xfrm>
            <a:off x="2972053" y="2737321"/>
            <a:ext cx="3025586"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Decrease in quality</a:t>
            </a:r>
          </a:p>
        </p:txBody>
      </p:sp>
      <p:sp>
        <p:nvSpPr>
          <p:cNvPr id="10" name="TextBox 9">
            <a:extLst>
              <a:ext uri="{FF2B5EF4-FFF2-40B4-BE49-F238E27FC236}">
                <a16:creationId xmlns:a16="http://schemas.microsoft.com/office/drawing/2014/main" id="{128EEC80-E1F6-46C3-839B-4832D256ADD9}"/>
              </a:ext>
            </a:extLst>
          </p:cNvPr>
          <p:cNvSpPr txBox="1"/>
          <p:nvPr/>
        </p:nvSpPr>
        <p:spPr>
          <a:xfrm>
            <a:off x="2972053" y="3612697"/>
            <a:ext cx="3025586"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Increase in frustration</a:t>
            </a:r>
          </a:p>
        </p:txBody>
      </p:sp>
      <p:sp>
        <p:nvSpPr>
          <p:cNvPr id="11" name="TextBox 10">
            <a:extLst>
              <a:ext uri="{FF2B5EF4-FFF2-40B4-BE49-F238E27FC236}">
                <a16:creationId xmlns:a16="http://schemas.microsoft.com/office/drawing/2014/main" id="{CEFB555A-72DB-4286-A18E-3B60D41BC154}"/>
              </a:ext>
            </a:extLst>
          </p:cNvPr>
          <p:cNvSpPr txBox="1"/>
          <p:nvPr/>
        </p:nvSpPr>
        <p:spPr>
          <a:xfrm>
            <a:off x="6785630" y="1685888"/>
            <a:ext cx="3025586" cy="734625"/>
          </a:xfrm>
          <a:prstGeom prst="rect">
            <a:avLst/>
          </a:prstGeom>
          <a:noFill/>
        </p:spPr>
        <p:txBody>
          <a:bodyPr wrap="square" rtlCol="0">
            <a:spAutoFit/>
          </a:bodyPr>
          <a:lstStyle/>
          <a:p>
            <a:pPr>
              <a:lnSpc>
                <a:spcPts val="2500"/>
              </a:lnSpc>
            </a:pPr>
            <a:r>
              <a:rPr lang="en-US" sz="2400" dirty="0">
                <a:latin typeface="Calibri" panose="020F0502020204030204" pitchFamily="34" charset="0"/>
                <a:cs typeface="Calibri" panose="020F0502020204030204" pitchFamily="34" charset="0"/>
              </a:rPr>
              <a:t>Increase in time taken to complete task</a:t>
            </a:r>
          </a:p>
        </p:txBody>
      </p:sp>
      <p:sp>
        <p:nvSpPr>
          <p:cNvPr id="12" name="TextBox 11">
            <a:extLst>
              <a:ext uri="{FF2B5EF4-FFF2-40B4-BE49-F238E27FC236}">
                <a16:creationId xmlns:a16="http://schemas.microsoft.com/office/drawing/2014/main" id="{20B32AA0-8587-4EBB-A42E-09F7B2FBE6E8}"/>
              </a:ext>
            </a:extLst>
          </p:cNvPr>
          <p:cNvSpPr txBox="1"/>
          <p:nvPr/>
        </p:nvSpPr>
        <p:spPr>
          <a:xfrm>
            <a:off x="6785630" y="2737321"/>
            <a:ext cx="3025586"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Increase in fatigue</a:t>
            </a:r>
          </a:p>
        </p:txBody>
      </p:sp>
      <p:sp>
        <p:nvSpPr>
          <p:cNvPr id="13" name="TextBox 12">
            <a:extLst>
              <a:ext uri="{FF2B5EF4-FFF2-40B4-BE49-F238E27FC236}">
                <a16:creationId xmlns:a16="http://schemas.microsoft.com/office/drawing/2014/main" id="{0B102305-187D-4C3A-879B-DFC76379211E}"/>
              </a:ext>
            </a:extLst>
          </p:cNvPr>
          <p:cNvSpPr txBox="1"/>
          <p:nvPr/>
        </p:nvSpPr>
        <p:spPr>
          <a:xfrm>
            <a:off x="1973030" y="4258937"/>
            <a:ext cx="8390170" cy="1077218"/>
          </a:xfrm>
          <a:prstGeom prst="rect">
            <a:avLst/>
          </a:prstGeom>
          <a:noFill/>
        </p:spPr>
        <p:txBody>
          <a:bodyPr wrap="square" rtlCol="0">
            <a:spAutoFit/>
          </a:bodyPr>
          <a:lstStyle/>
          <a:p>
            <a:pPr algn="ctr"/>
            <a:r>
              <a:rPr lang="en-US" sz="3200" b="1" dirty="0">
                <a:solidFill>
                  <a:srgbClr val="A8BA59"/>
                </a:solidFill>
                <a:latin typeface="Calibri" panose="020F0502020204030204" pitchFamily="34" charset="0"/>
                <a:cs typeface="Calibri" panose="020F0502020204030204" pitchFamily="34" charset="0"/>
              </a:rPr>
              <a:t>So what can you do to help with </a:t>
            </a:r>
          </a:p>
          <a:p>
            <a:pPr algn="ctr"/>
            <a:r>
              <a:rPr lang="en-US" sz="3200" b="1" dirty="0">
                <a:solidFill>
                  <a:srgbClr val="A8BA59"/>
                </a:solidFill>
                <a:latin typeface="Calibri" panose="020F0502020204030204" pitchFamily="34" charset="0"/>
                <a:cs typeface="Calibri" panose="020F0502020204030204" pitchFamily="34" charset="0"/>
              </a:rPr>
              <a:t>time management in your life?</a:t>
            </a:r>
          </a:p>
        </p:txBody>
      </p:sp>
      <p:sp>
        <p:nvSpPr>
          <p:cNvPr id="15" name="Rectangle 14">
            <a:extLst>
              <a:ext uri="{FF2B5EF4-FFF2-40B4-BE49-F238E27FC236}">
                <a16:creationId xmlns:a16="http://schemas.microsoft.com/office/drawing/2014/main" id="{56E69FDE-0F4D-49A5-81A3-05631876DEB2}"/>
              </a:ext>
            </a:extLst>
          </p:cNvPr>
          <p:cNvSpPr>
            <a:spLocks noChangeArrowheads="1"/>
          </p:cNvSpPr>
          <p:nvPr/>
        </p:nvSpPr>
        <p:spPr bwMode="auto">
          <a:xfrm>
            <a:off x="0" y="696623"/>
            <a:ext cx="121920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p>
            <a:pPr algn="ctr" eaLnBrk="0" fontAlgn="base">
              <a:spcBef>
                <a:spcPct val="0"/>
              </a:spcBef>
              <a:spcAft>
                <a:spcPct val="0"/>
              </a:spcAft>
            </a:pPr>
            <a:r>
              <a:rPr lang="en-US" sz="3800" b="1" dirty="0">
                <a:solidFill>
                  <a:schemeClr val="tx1"/>
                </a:solidFill>
                <a:latin typeface="+mj-lt"/>
                <a:ea typeface="ＭＳ Ｐゴシック" charset="0"/>
                <a:cs typeface="Arial" charset="0"/>
              </a:rPr>
              <a:t>Multi-tasking results in a loss of time and productivity</a:t>
            </a:r>
          </a:p>
        </p:txBody>
      </p:sp>
      <p:pic>
        <p:nvPicPr>
          <p:cNvPr id="16" name="Picture 15">
            <a:extLst>
              <a:ext uri="{FF2B5EF4-FFF2-40B4-BE49-F238E27FC236}">
                <a16:creationId xmlns:a16="http://schemas.microsoft.com/office/drawing/2014/main" id="{146793F1-E292-4A4B-B292-C011D372A3F2}"/>
              </a:ext>
            </a:extLst>
          </p:cNvPr>
          <p:cNvPicPr>
            <a:picLocks noChangeAspect="1"/>
          </p:cNvPicPr>
          <p:nvPr/>
        </p:nvPicPr>
        <p:blipFill>
          <a:blip r:embed="rId8">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5725993" y="6477906"/>
            <a:ext cx="271646" cy="271646"/>
          </a:xfrm>
          <a:prstGeom prst="rect">
            <a:avLst/>
          </a:prstGeom>
        </p:spPr>
      </p:pic>
    </p:spTree>
    <p:extLst>
      <p:ext uri="{BB962C8B-B14F-4D97-AF65-F5344CB8AC3E}">
        <p14:creationId xmlns:p14="http://schemas.microsoft.com/office/powerpoint/2010/main" val="2482165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01048B-8A59-4F87-AE15-B7AFCE6B7B1F}"/>
              </a:ext>
            </a:extLst>
          </p:cNvPr>
          <p:cNvSpPr>
            <a:spLocks noGrp="1"/>
          </p:cNvSpPr>
          <p:nvPr>
            <p:ph type="sldNum" sz="quarter" idx="4"/>
          </p:nvPr>
        </p:nvSpPr>
        <p:spPr/>
        <p:txBody>
          <a:bodyPr/>
          <a:lstStyle/>
          <a:p>
            <a:fld id="{DDB5AC43-AE68-4B5F-904A-A3D06128F730}" type="slidenum">
              <a:rPr lang="en-US" smtClean="0"/>
              <a:t>12</a:t>
            </a:fld>
            <a:endParaRPr lang="en-US"/>
          </a:p>
        </p:txBody>
      </p:sp>
      <p:sp>
        <p:nvSpPr>
          <p:cNvPr id="3" name="Rectangle 2">
            <a:extLst>
              <a:ext uri="{FF2B5EF4-FFF2-40B4-BE49-F238E27FC236}">
                <a16:creationId xmlns:a16="http://schemas.microsoft.com/office/drawing/2014/main" id="{FBD1CDB6-17BE-41E9-A8BB-2EE42E2C0648}"/>
              </a:ext>
            </a:extLst>
          </p:cNvPr>
          <p:cNvSpPr>
            <a:spLocks noChangeArrowheads="1"/>
          </p:cNvSpPr>
          <p:nvPr/>
        </p:nvSpPr>
        <p:spPr bwMode="auto">
          <a:xfrm>
            <a:off x="0" y="696623"/>
            <a:ext cx="121920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p>
            <a:pPr algn="ctr" eaLnBrk="0" fontAlgn="base">
              <a:spcBef>
                <a:spcPct val="0"/>
              </a:spcBef>
              <a:spcAft>
                <a:spcPct val="0"/>
              </a:spcAft>
            </a:pPr>
            <a:r>
              <a:rPr lang="en-US" sz="3800" b="1" dirty="0">
                <a:solidFill>
                  <a:schemeClr val="tx1"/>
                </a:solidFill>
                <a:latin typeface="+mj-lt"/>
                <a:ea typeface="ＭＳ Ｐゴシック" charset="0"/>
                <a:cs typeface="Arial" charset="0"/>
              </a:rPr>
              <a:t>KNOW   YOUR   RESOURCES</a:t>
            </a:r>
          </a:p>
        </p:txBody>
      </p:sp>
      <p:sp>
        <p:nvSpPr>
          <p:cNvPr id="5" name="Rectangle: Rounded Corners 4">
            <a:extLst>
              <a:ext uri="{FF2B5EF4-FFF2-40B4-BE49-F238E27FC236}">
                <a16:creationId xmlns:a16="http://schemas.microsoft.com/office/drawing/2014/main" id="{EF01E9BC-7B53-4046-A85B-DF65826FEAA3}"/>
              </a:ext>
            </a:extLst>
          </p:cNvPr>
          <p:cNvSpPr/>
          <p:nvPr/>
        </p:nvSpPr>
        <p:spPr>
          <a:xfrm>
            <a:off x="4577473" y="1801423"/>
            <a:ext cx="2787004" cy="3805437"/>
          </a:xfrm>
          <a:prstGeom prst="roundRect">
            <a:avLst/>
          </a:prstGeom>
          <a:solidFill>
            <a:srgbClr val="903C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National Suicide Prevention Lifeline</a:t>
            </a:r>
          </a:p>
          <a:p>
            <a:pPr algn="ctr"/>
            <a:endParaRPr lang="en-US" dirty="0"/>
          </a:p>
          <a:p>
            <a:pPr algn="ctr"/>
            <a:r>
              <a:rPr lang="en-US" dirty="0"/>
              <a:t>1-800-273-8255</a:t>
            </a:r>
          </a:p>
        </p:txBody>
      </p:sp>
      <p:sp>
        <p:nvSpPr>
          <p:cNvPr id="6" name="Rectangle: Rounded Corners 5">
            <a:extLst>
              <a:ext uri="{FF2B5EF4-FFF2-40B4-BE49-F238E27FC236}">
                <a16:creationId xmlns:a16="http://schemas.microsoft.com/office/drawing/2014/main" id="{4759861E-D689-44D9-918F-B2381247DE29}"/>
              </a:ext>
            </a:extLst>
          </p:cNvPr>
          <p:cNvSpPr/>
          <p:nvPr/>
        </p:nvSpPr>
        <p:spPr>
          <a:xfrm>
            <a:off x="8130129" y="1763094"/>
            <a:ext cx="2787004" cy="3805437"/>
          </a:xfrm>
          <a:prstGeom prst="roundRect">
            <a:avLst/>
          </a:prstGeom>
          <a:solidFill>
            <a:srgbClr val="903C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Crisis Text Line</a:t>
            </a:r>
          </a:p>
          <a:p>
            <a:pPr algn="ctr"/>
            <a:endParaRPr lang="en-US" dirty="0"/>
          </a:p>
          <a:p>
            <a:pPr algn="ctr"/>
            <a:r>
              <a:rPr lang="en-US" dirty="0"/>
              <a:t>Text PA to 741741</a:t>
            </a:r>
          </a:p>
        </p:txBody>
      </p:sp>
      <p:sp>
        <p:nvSpPr>
          <p:cNvPr id="7" name="Rectangle: Rounded Corners 6">
            <a:extLst>
              <a:ext uri="{FF2B5EF4-FFF2-40B4-BE49-F238E27FC236}">
                <a16:creationId xmlns:a16="http://schemas.microsoft.com/office/drawing/2014/main" id="{7E71654B-B184-4E17-8D0C-EE2AFFC30CA3}"/>
              </a:ext>
            </a:extLst>
          </p:cNvPr>
          <p:cNvSpPr/>
          <p:nvPr/>
        </p:nvSpPr>
        <p:spPr>
          <a:xfrm>
            <a:off x="1055849" y="1801422"/>
            <a:ext cx="2787004" cy="3805437"/>
          </a:xfrm>
          <a:prstGeom prst="roundRect">
            <a:avLst/>
          </a:prstGeom>
          <a:solidFill>
            <a:srgbClr val="903C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School Counselors</a:t>
            </a:r>
          </a:p>
          <a:p>
            <a:pPr algn="ctr"/>
            <a:r>
              <a:rPr lang="en-US" dirty="0"/>
              <a:t>Trusted Adults</a:t>
            </a:r>
          </a:p>
          <a:p>
            <a:pPr algn="ctr"/>
            <a:r>
              <a:rPr lang="en-US" dirty="0"/>
              <a:t>Safe to Say Something</a:t>
            </a:r>
          </a:p>
          <a:p>
            <a:pPr algn="ctr"/>
            <a:r>
              <a:rPr lang="en-US" dirty="0"/>
              <a:t>Other community Resources</a:t>
            </a:r>
          </a:p>
        </p:txBody>
      </p:sp>
      <p:pic>
        <p:nvPicPr>
          <p:cNvPr id="12" name="Graphic 11" descr="Receiver">
            <a:extLst>
              <a:ext uri="{FF2B5EF4-FFF2-40B4-BE49-F238E27FC236}">
                <a16:creationId xmlns:a16="http://schemas.microsoft.com/office/drawing/2014/main" id="{C8FBC44D-D817-410F-A230-1CFA6F9F18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3323" y="2132906"/>
            <a:ext cx="619640" cy="619640"/>
          </a:xfrm>
          <a:prstGeom prst="rect">
            <a:avLst/>
          </a:prstGeom>
        </p:spPr>
      </p:pic>
      <p:pic>
        <p:nvPicPr>
          <p:cNvPr id="14" name="Graphic 13" descr="Chat bubble">
            <a:extLst>
              <a:ext uri="{FF2B5EF4-FFF2-40B4-BE49-F238E27FC236}">
                <a16:creationId xmlns:a16="http://schemas.microsoft.com/office/drawing/2014/main" id="{85822AA8-D385-4205-BD7C-3A0975CAA6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66431" y="1963168"/>
            <a:ext cx="914400" cy="914400"/>
          </a:xfrm>
          <a:prstGeom prst="rect">
            <a:avLst/>
          </a:prstGeom>
        </p:spPr>
      </p:pic>
      <p:pic>
        <p:nvPicPr>
          <p:cNvPr id="16" name="Graphic 15" descr="Users">
            <a:extLst>
              <a:ext uri="{FF2B5EF4-FFF2-40B4-BE49-F238E27FC236}">
                <a16:creationId xmlns:a16="http://schemas.microsoft.com/office/drawing/2014/main" id="{8D250724-3FC1-4C4E-BD7D-0F0DBBEE27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76635" y="1963168"/>
            <a:ext cx="914400" cy="914400"/>
          </a:xfrm>
          <a:prstGeom prst="rect">
            <a:avLst/>
          </a:prstGeom>
        </p:spPr>
      </p:pic>
    </p:spTree>
    <p:extLst>
      <p:ext uri="{BB962C8B-B14F-4D97-AF65-F5344CB8AC3E}">
        <p14:creationId xmlns:p14="http://schemas.microsoft.com/office/powerpoint/2010/main" val="1887651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569655-EF01-4B5A-8A44-3B6552884E06}"/>
              </a:ext>
            </a:extLst>
          </p:cNvPr>
          <p:cNvSpPr>
            <a:spLocks noGrp="1"/>
          </p:cNvSpPr>
          <p:nvPr>
            <p:ph type="sldNum" sz="quarter" idx="4"/>
          </p:nvPr>
        </p:nvSpPr>
        <p:spPr/>
        <p:txBody>
          <a:bodyPr/>
          <a:lstStyle/>
          <a:p>
            <a:fld id="{DDB5AC43-AE68-4B5F-904A-A3D06128F730}" type="slidenum">
              <a:rPr lang="en-US" smtClean="0"/>
              <a:t>13</a:t>
            </a:fld>
            <a:endParaRPr lang="en-US"/>
          </a:p>
        </p:txBody>
      </p:sp>
      <p:sp>
        <p:nvSpPr>
          <p:cNvPr id="3" name="Rectangle 2">
            <a:extLst>
              <a:ext uri="{FF2B5EF4-FFF2-40B4-BE49-F238E27FC236}">
                <a16:creationId xmlns:a16="http://schemas.microsoft.com/office/drawing/2014/main" id="{D623A22F-7AD2-4930-A351-3C8FC032C411}"/>
              </a:ext>
            </a:extLst>
          </p:cNvPr>
          <p:cNvSpPr>
            <a:spLocks noChangeArrowheads="1"/>
          </p:cNvSpPr>
          <p:nvPr/>
        </p:nvSpPr>
        <p:spPr bwMode="auto">
          <a:xfrm>
            <a:off x="1170225" y="4252157"/>
            <a:ext cx="2760733"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p>
            <a:pPr eaLnBrk="0" hangingPunct="0"/>
            <a:r>
              <a:rPr lang="en-US" sz="2400" dirty="0">
                <a:solidFill>
                  <a:schemeClr val="bg1">
                    <a:lumMod val="65000"/>
                  </a:schemeClr>
                </a:solidFill>
                <a:latin typeface="Calibri"/>
                <a:ea typeface="ＭＳ Ｐゴシック" charset="0"/>
                <a:cs typeface="Arial" charset="0"/>
              </a:rPr>
              <a:t>Stress Defined</a:t>
            </a:r>
          </a:p>
        </p:txBody>
      </p:sp>
      <p:sp>
        <p:nvSpPr>
          <p:cNvPr id="4" name="Rectangle 4">
            <a:extLst>
              <a:ext uri="{FF2B5EF4-FFF2-40B4-BE49-F238E27FC236}">
                <a16:creationId xmlns:a16="http://schemas.microsoft.com/office/drawing/2014/main" id="{3799864A-1843-4862-AE03-5C68546236FC}"/>
              </a:ext>
            </a:extLst>
          </p:cNvPr>
          <p:cNvSpPr>
            <a:spLocks noChangeArrowheads="1"/>
          </p:cNvSpPr>
          <p:nvPr/>
        </p:nvSpPr>
        <p:spPr bwMode="auto">
          <a:xfrm>
            <a:off x="4738097" y="4244906"/>
            <a:ext cx="3497263"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p>
            <a:pPr eaLnBrk="0" hangingPunct="0"/>
            <a:r>
              <a:rPr lang="en-US" sz="2400" dirty="0">
                <a:solidFill>
                  <a:srgbClr val="903C89"/>
                </a:solidFill>
                <a:latin typeface="Calibri"/>
                <a:ea typeface="ＭＳ Ｐゴシック" charset="0"/>
                <a:cs typeface="Arial" charset="0"/>
              </a:rPr>
              <a:t>The Pillars of Resilience</a:t>
            </a:r>
          </a:p>
        </p:txBody>
      </p:sp>
      <p:sp>
        <p:nvSpPr>
          <p:cNvPr id="5" name="Rectangle 6">
            <a:extLst>
              <a:ext uri="{FF2B5EF4-FFF2-40B4-BE49-F238E27FC236}">
                <a16:creationId xmlns:a16="http://schemas.microsoft.com/office/drawing/2014/main" id="{BB36A6E5-7AE8-4195-BDB5-4A62CAB6D776}"/>
              </a:ext>
            </a:extLst>
          </p:cNvPr>
          <p:cNvSpPr>
            <a:spLocks noChangeArrowheads="1"/>
          </p:cNvSpPr>
          <p:nvPr/>
        </p:nvSpPr>
        <p:spPr bwMode="auto">
          <a:xfrm>
            <a:off x="9145608" y="4244906"/>
            <a:ext cx="2818750"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p>
            <a:pPr eaLnBrk="0" hangingPunct="0"/>
            <a:r>
              <a:rPr lang="en-US" sz="2400" dirty="0">
                <a:solidFill>
                  <a:schemeClr val="bg1">
                    <a:lumMod val="65000"/>
                  </a:schemeClr>
                </a:solidFill>
                <a:latin typeface="Calibri"/>
                <a:ea typeface="ＭＳ Ｐゴシック" charset="0"/>
                <a:cs typeface="Arial" charset="0"/>
              </a:rPr>
              <a:t>A New Outlook</a:t>
            </a:r>
          </a:p>
        </p:txBody>
      </p:sp>
      <p:pic>
        <p:nvPicPr>
          <p:cNvPr id="6" name="Picture 5">
            <a:extLst>
              <a:ext uri="{FF2B5EF4-FFF2-40B4-BE49-F238E27FC236}">
                <a16:creationId xmlns:a16="http://schemas.microsoft.com/office/drawing/2014/main" id="{157CC5D1-6972-4355-821A-B88905E5267D}"/>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458977" y="2723693"/>
            <a:ext cx="1091615" cy="1226340"/>
          </a:xfrm>
          <a:prstGeom prst="rect">
            <a:avLst/>
          </a:prstGeom>
        </p:spPr>
      </p:pic>
      <p:sp>
        <p:nvSpPr>
          <p:cNvPr id="15" name="Text Box 8">
            <a:extLst>
              <a:ext uri="{FF2B5EF4-FFF2-40B4-BE49-F238E27FC236}">
                <a16:creationId xmlns:a16="http://schemas.microsoft.com/office/drawing/2014/main" id="{5E63D487-BD68-438A-9C79-E39F4D5CAEBA}"/>
              </a:ext>
            </a:extLst>
          </p:cNvPr>
          <p:cNvSpPr txBox="1">
            <a:spLocks noChangeArrowheads="1"/>
          </p:cNvSpPr>
          <p:nvPr/>
        </p:nvSpPr>
        <p:spPr bwMode="auto">
          <a:xfrm>
            <a:off x="0" y="695938"/>
            <a:ext cx="12191999"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rgbClr val="000099"/>
                </a:solidFill>
                <a:latin typeface="Calibri" charset="0"/>
                <a:ea typeface="ＭＳ Ｐゴシック" charset="0"/>
                <a:cs typeface="ＭＳ Ｐゴシック" charset="0"/>
              </a:defRPr>
            </a:lvl1pPr>
            <a:lvl2pPr marL="742950" indent="-285750" eaLnBrk="0" hangingPunct="0">
              <a:defRPr sz="2000" b="1">
                <a:solidFill>
                  <a:srgbClr val="000099"/>
                </a:solidFill>
                <a:latin typeface="Calibri" charset="0"/>
                <a:ea typeface="ＭＳ Ｐゴシック" charset="0"/>
              </a:defRPr>
            </a:lvl2pPr>
            <a:lvl3pPr marL="1143000" indent="-228600" eaLnBrk="0" hangingPunct="0">
              <a:defRPr sz="2000" b="1">
                <a:solidFill>
                  <a:srgbClr val="000099"/>
                </a:solidFill>
                <a:latin typeface="Calibri" charset="0"/>
                <a:ea typeface="ＭＳ Ｐゴシック" charset="0"/>
              </a:defRPr>
            </a:lvl3pPr>
            <a:lvl4pPr marL="1600200" indent="-228600" eaLnBrk="0" hangingPunct="0">
              <a:defRPr sz="2000" b="1">
                <a:solidFill>
                  <a:srgbClr val="000099"/>
                </a:solidFill>
                <a:latin typeface="Calibri" charset="0"/>
                <a:ea typeface="ＭＳ Ｐゴシック" charset="0"/>
              </a:defRPr>
            </a:lvl4pPr>
            <a:lvl5pPr marL="2057400" indent="-228600" eaLnBrk="0" hangingPunct="0">
              <a:defRPr sz="2000" b="1">
                <a:solidFill>
                  <a:srgbClr val="000099"/>
                </a:solidFill>
                <a:latin typeface="Calibri" charset="0"/>
                <a:ea typeface="ＭＳ Ｐゴシック" charset="0"/>
              </a:defRPr>
            </a:lvl5pPr>
            <a:lvl6pPr marL="2514600" indent="-228600" eaLnBrk="0" fontAlgn="base" hangingPunct="0">
              <a:spcBef>
                <a:spcPct val="0"/>
              </a:spcBef>
              <a:spcAft>
                <a:spcPct val="0"/>
              </a:spcAft>
              <a:defRPr sz="2000" b="1">
                <a:solidFill>
                  <a:srgbClr val="000099"/>
                </a:solidFill>
                <a:latin typeface="Calibri" charset="0"/>
                <a:ea typeface="ＭＳ Ｐゴシック" charset="0"/>
              </a:defRPr>
            </a:lvl6pPr>
            <a:lvl7pPr marL="2971800" indent="-228600" eaLnBrk="0" fontAlgn="base" hangingPunct="0">
              <a:spcBef>
                <a:spcPct val="0"/>
              </a:spcBef>
              <a:spcAft>
                <a:spcPct val="0"/>
              </a:spcAft>
              <a:defRPr sz="2000" b="1">
                <a:solidFill>
                  <a:srgbClr val="000099"/>
                </a:solidFill>
                <a:latin typeface="Calibri" charset="0"/>
                <a:ea typeface="ＭＳ Ｐゴシック" charset="0"/>
              </a:defRPr>
            </a:lvl7pPr>
            <a:lvl8pPr marL="3429000" indent="-228600" eaLnBrk="0" fontAlgn="base" hangingPunct="0">
              <a:spcBef>
                <a:spcPct val="0"/>
              </a:spcBef>
              <a:spcAft>
                <a:spcPct val="0"/>
              </a:spcAft>
              <a:defRPr sz="2000" b="1">
                <a:solidFill>
                  <a:srgbClr val="000099"/>
                </a:solidFill>
                <a:latin typeface="Calibri" charset="0"/>
                <a:ea typeface="ＭＳ Ｐゴシック" charset="0"/>
              </a:defRPr>
            </a:lvl8pPr>
            <a:lvl9pPr marL="3886200" indent="-228600" eaLnBrk="0" fontAlgn="base" hangingPunct="0">
              <a:spcBef>
                <a:spcPct val="0"/>
              </a:spcBef>
              <a:spcAft>
                <a:spcPct val="0"/>
              </a:spcAft>
              <a:defRPr sz="2000" b="1">
                <a:solidFill>
                  <a:srgbClr val="000099"/>
                </a:solidFill>
                <a:latin typeface="Calibri" charset="0"/>
                <a:ea typeface="ＭＳ Ｐゴシック" charset="0"/>
              </a:defRPr>
            </a:lvl9pPr>
          </a:lstStyle>
          <a:p>
            <a:pPr algn="ctr">
              <a:lnSpc>
                <a:spcPct val="90000"/>
              </a:lnSpc>
              <a:spcAft>
                <a:spcPts val="600"/>
              </a:spcAft>
            </a:pPr>
            <a:r>
              <a:rPr lang="en-US" sz="3600" dirty="0">
                <a:solidFill>
                  <a:schemeClr val="tx1"/>
                </a:solidFill>
                <a:latin typeface="+mj-lt"/>
              </a:rPr>
              <a:t>Building resilience can decrease stress and increase wellness</a:t>
            </a:r>
          </a:p>
        </p:txBody>
      </p:sp>
      <p:pic>
        <p:nvPicPr>
          <p:cNvPr id="22" name="Picture 21">
            <a:extLst>
              <a:ext uri="{FF2B5EF4-FFF2-40B4-BE49-F238E27FC236}">
                <a16:creationId xmlns:a16="http://schemas.microsoft.com/office/drawing/2014/main" id="{A1B3F7B9-DA66-4485-A812-BAF87F45B32B}"/>
              </a:ext>
            </a:extLst>
          </p:cNvPr>
          <p:cNvPicPr>
            <a:picLocks noChangeAspect="1"/>
          </p:cNvPicPr>
          <p:nvPr/>
        </p:nvPicPr>
        <p:blipFill>
          <a:blip r:embed="rId3">
            <a:duotone>
              <a:prstClr val="black"/>
              <a:srgbClr val="903C89">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5205592" y="2120194"/>
            <a:ext cx="1739484" cy="1884768"/>
          </a:xfrm>
          <a:prstGeom prst="rect">
            <a:avLst/>
          </a:prstGeom>
          <a:solidFill>
            <a:schemeClr val="bg1"/>
          </a:solidFill>
        </p:spPr>
      </p:pic>
      <p:pic>
        <p:nvPicPr>
          <p:cNvPr id="23" name="Picture 22">
            <a:extLst>
              <a:ext uri="{FF2B5EF4-FFF2-40B4-BE49-F238E27FC236}">
                <a16:creationId xmlns:a16="http://schemas.microsoft.com/office/drawing/2014/main" id="{B277057E-EF3B-43C9-8A03-B2CAA4917361}"/>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14012" y="2181795"/>
            <a:ext cx="1581546" cy="1776736"/>
          </a:xfrm>
          <a:prstGeom prst="rect">
            <a:avLst/>
          </a:prstGeom>
        </p:spPr>
      </p:pic>
      <p:grpSp>
        <p:nvGrpSpPr>
          <p:cNvPr id="24" name="Group 23">
            <a:extLst>
              <a:ext uri="{FF2B5EF4-FFF2-40B4-BE49-F238E27FC236}">
                <a16:creationId xmlns:a16="http://schemas.microsoft.com/office/drawing/2014/main" id="{B80072C8-22AC-4A3D-818F-387CE24A5330}"/>
              </a:ext>
            </a:extLst>
          </p:cNvPr>
          <p:cNvGrpSpPr/>
          <p:nvPr/>
        </p:nvGrpSpPr>
        <p:grpSpPr>
          <a:xfrm>
            <a:off x="8919400" y="2181796"/>
            <a:ext cx="2249934" cy="1744824"/>
            <a:chOff x="1824159" y="1161269"/>
            <a:chExt cx="5529704" cy="5163425"/>
          </a:xfrm>
          <a:solidFill>
            <a:schemeClr val="tx1">
              <a:lumMod val="50000"/>
              <a:lumOff val="50000"/>
            </a:schemeClr>
          </a:solidFill>
        </p:grpSpPr>
        <p:grpSp>
          <p:nvGrpSpPr>
            <p:cNvPr id="25" name="Group 24">
              <a:extLst>
                <a:ext uri="{FF2B5EF4-FFF2-40B4-BE49-F238E27FC236}">
                  <a16:creationId xmlns:a16="http://schemas.microsoft.com/office/drawing/2014/main" id="{2624F2F3-BD27-48C6-87CA-5DD5370911BF}"/>
                </a:ext>
              </a:extLst>
            </p:cNvPr>
            <p:cNvGrpSpPr/>
            <p:nvPr/>
          </p:nvGrpSpPr>
          <p:grpSpPr>
            <a:xfrm>
              <a:off x="1824159" y="1161269"/>
              <a:ext cx="5529704" cy="5163425"/>
              <a:chOff x="2467433" y="1749082"/>
              <a:chExt cx="3944262" cy="3683000"/>
            </a:xfrm>
            <a:grpFill/>
          </p:grpSpPr>
          <p:sp>
            <p:nvSpPr>
              <p:cNvPr id="29" name="Moon 28">
                <a:extLst>
                  <a:ext uri="{FF2B5EF4-FFF2-40B4-BE49-F238E27FC236}">
                    <a16:creationId xmlns:a16="http://schemas.microsoft.com/office/drawing/2014/main" id="{FD9ACE63-9441-4AA8-8B6B-236F588AFF32}"/>
                  </a:ext>
                </a:extLst>
              </p:cNvPr>
              <p:cNvSpPr/>
              <p:nvPr/>
            </p:nvSpPr>
            <p:spPr>
              <a:xfrm>
                <a:off x="2467433" y="1749082"/>
                <a:ext cx="1799772" cy="3683000"/>
              </a:xfrm>
              <a:prstGeom prst="moon">
                <a:avLst>
                  <a:gd name="adj" fmla="val 6216"/>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Moon 29">
                <a:extLst>
                  <a:ext uri="{FF2B5EF4-FFF2-40B4-BE49-F238E27FC236}">
                    <a16:creationId xmlns:a16="http://schemas.microsoft.com/office/drawing/2014/main" id="{CC97204A-9ECC-406A-906E-054E8E8A0095}"/>
                  </a:ext>
                </a:extLst>
              </p:cNvPr>
              <p:cNvSpPr/>
              <p:nvPr/>
            </p:nvSpPr>
            <p:spPr>
              <a:xfrm flipH="1">
                <a:off x="4258741" y="1749082"/>
                <a:ext cx="2152954" cy="3683000"/>
              </a:xfrm>
              <a:prstGeom prst="moon">
                <a:avLst>
                  <a:gd name="adj" fmla="val 6216"/>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C35FB5F9-E25D-41DE-9771-94F641B28D9E}"/>
                </a:ext>
              </a:extLst>
            </p:cNvPr>
            <p:cNvGrpSpPr/>
            <p:nvPr/>
          </p:nvGrpSpPr>
          <p:grpSpPr>
            <a:xfrm>
              <a:off x="2683019" y="1901482"/>
              <a:ext cx="3944262" cy="3683000"/>
              <a:chOff x="2467433" y="1749082"/>
              <a:chExt cx="3944262" cy="3683000"/>
            </a:xfrm>
            <a:grpFill/>
          </p:grpSpPr>
          <p:sp>
            <p:nvSpPr>
              <p:cNvPr id="27" name="Moon 26">
                <a:extLst>
                  <a:ext uri="{FF2B5EF4-FFF2-40B4-BE49-F238E27FC236}">
                    <a16:creationId xmlns:a16="http://schemas.microsoft.com/office/drawing/2014/main" id="{17BA99E0-BAC3-41D3-BF53-46D71184C1B4}"/>
                  </a:ext>
                </a:extLst>
              </p:cNvPr>
              <p:cNvSpPr/>
              <p:nvPr/>
            </p:nvSpPr>
            <p:spPr>
              <a:xfrm>
                <a:off x="2467433" y="1749082"/>
                <a:ext cx="1799772" cy="3683000"/>
              </a:xfrm>
              <a:prstGeom prst="moon">
                <a:avLst>
                  <a:gd name="adj" fmla="val 6216"/>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Moon 27">
                <a:extLst>
                  <a:ext uri="{FF2B5EF4-FFF2-40B4-BE49-F238E27FC236}">
                    <a16:creationId xmlns:a16="http://schemas.microsoft.com/office/drawing/2014/main" id="{FCCB4DFD-9242-40C4-B064-884713C5F624}"/>
                  </a:ext>
                </a:extLst>
              </p:cNvPr>
              <p:cNvSpPr/>
              <p:nvPr/>
            </p:nvSpPr>
            <p:spPr>
              <a:xfrm flipH="1">
                <a:off x="4258741" y="1749082"/>
                <a:ext cx="2152954" cy="3683000"/>
              </a:xfrm>
              <a:prstGeom prst="moon">
                <a:avLst>
                  <a:gd name="adj" fmla="val 6216"/>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425892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2694D0-C919-4D75-B4C6-034856C3617B}"/>
              </a:ext>
            </a:extLst>
          </p:cNvPr>
          <p:cNvSpPr>
            <a:spLocks noGrp="1"/>
          </p:cNvSpPr>
          <p:nvPr>
            <p:ph type="sldNum" sz="quarter" idx="4"/>
          </p:nvPr>
        </p:nvSpPr>
        <p:spPr/>
        <p:txBody>
          <a:bodyPr/>
          <a:lstStyle/>
          <a:p>
            <a:fld id="{DDB5AC43-AE68-4B5F-904A-A3D06128F730}" type="slidenum">
              <a:rPr lang="en-US" smtClean="0"/>
              <a:t>14</a:t>
            </a:fld>
            <a:endParaRPr lang="en-US"/>
          </a:p>
        </p:txBody>
      </p:sp>
      <p:grpSp>
        <p:nvGrpSpPr>
          <p:cNvPr id="3" name="Group 2">
            <a:extLst>
              <a:ext uri="{FF2B5EF4-FFF2-40B4-BE49-F238E27FC236}">
                <a16:creationId xmlns:a16="http://schemas.microsoft.com/office/drawing/2014/main" id="{2BA2CFA4-382B-44FA-8AD4-EACB7D74382E}"/>
              </a:ext>
            </a:extLst>
          </p:cNvPr>
          <p:cNvGrpSpPr/>
          <p:nvPr/>
        </p:nvGrpSpPr>
        <p:grpSpPr>
          <a:xfrm>
            <a:off x="4303057" y="1856147"/>
            <a:ext cx="3585885" cy="3885384"/>
            <a:chOff x="4402137" y="1368836"/>
            <a:chExt cx="3585885" cy="3885384"/>
          </a:xfrm>
        </p:grpSpPr>
        <p:pic>
          <p:nvPicPr>
            <p:cNvPr id="4" name="Picture 3">
              <a:extLst>
                <a:ext uri="{FF2B5EF4-FFF2-40B4-BE49-F238E27FC236}">
                  <a16:creationId xmlns:a16="http://schemas.microsoft.com/office/drawing/2014/main" id="{0EEB65AF-AFEF-44F8-9346-CDB3CA67AFCE}"/>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4402137" y="1368836"/>
              <a:ext cx="3585885" cy="3885384"/>
            </a:xfrm>
            <a:prstGeom prst="rect">
              <a:avLst/>
            </a:prstGeom>
            <a:effectLst>
              <a:softEdge rad="0"/>
            </a:effectLst>
          </p:spPr>
        </p:pic>
        <p:grpSp>
          <p:nvGrpSpPr>
            <p:cNvPr id="5" name="Group 4">
              <a:extLst>
                <a:ext uri="{FF2B5EF4-FFF2-40B4-BE49-F238E27FC236}">
                  <a16:creationId xmlns:a16="http://schemas.microsoft.com/office/drawing/2014/main" id="{C409C321-4491-480F-AAFD-1DE3FF883733}"/>
                </a:ext>
              </a:extLst>
            </p:cNvPr>
            <p:cNvGrpSpPr/>
            <p:nvPr/>
          </p:nvGrpSpPr>
          <p:grpSpPr>
            <a:xfrm>
              <a:off x="4922183" y="1510649"/>
              <a:ext cx="2722235" cy="3611900"/>
              <a:chOff x="1723204" y="1415092"/>
              <a:chExt cx="2722235" cy="3611900"/>
            </a:xfrm>
          </p:grpSpPr>
          <p:sp>
            <p:nvSpPr>
              <p:cNvPr id="6" name="TextBox 5">
                <a:extLst>
                  <a:ext uri="{FF2B5EF4-FFF2-40B4-BE49-F238E27FC236}">
                    <a16:creationId xmlns:a16="http://schemas.microsoft.com/office/drawing/2014/main" id="{BB89EB73-7950-47D5-82F2-4B9FF7307E45}"/>
                  </a:ext>
                </a:extLst>
              </p:cNvPr>
              <p:cNvSpPr txBox="1"/>
              <p:nvPr/>
            </p:nvSpPr>
            <p:spPr>
              <a:xfrm rot="4312976">
                <a:off x="2843007" y="3316810"/>
                <a:ext cx="2743200" cy="461665"/>
              </a:xfrm>
              <a:prstGeom prst="rect">
                <a:avLst/>
              </a:prstGeom>
              <a:noFill/>
            </p:spPr>
            <p:txBody>
              <a:bodyPr wrap="square" rtlCol="0">
                <a:spAutoFit/>
              </a:bodyPr>
              <a:lstStyle/>
              <a:p>
                <a:pPr fontAlgn="base">
                  <a:spcBef>
                    <a:spcPct val="0"/>
                  </a:spcBef>
                  <a:spcAft>
                    <a:spcPct val="0"/>
                  </a:spcAft>
                </a:pPr>
                <a:r>
                  <a:rPr lang="en-US" sz="2400" b="1" dirty="0">
                    <a:solidFill>
                      <a:schemeClr val="tx1"/>
                    </a:solidFill>
                    <a:latin typeface="Calibri" charset="0"/>
                    <a:ea typeface="ＭＳ Ｐゴシック" charset="0"/>
                    <a:cs typeface="Arial" charset="0"/>
                  </a:rPr>
                  <a:t>Positive </a:t>
                </a:r>
                <a:r>
                  <a:rPr lang="en-US" sz="2400" b="1" dirty="0" err="1">
                    <a:solidFill>
                      <a:schemeClr val="tx1"/>
                    </a:solidFill>
                    <a:latin typeface="Calibri" charset="0"/>
                    <a:ea typeface="ＭＳ Ｐゴシック" charset="0"/>
                    <a:cs typeface="Arial" charset="0"/>
                  </a:rPr>
                  <a:t>Mindets</a:t>
                </a:r>
                <a:endParaRPr lang="en-US" sz="2400" b="1" dirty="0">
                  <a:solidFill>
                    <a:schemeClr val="tx1"/>
                  </a:solidFill>
                  <a:latin typeface="Calibri" charset="0"/>
                  <a:ea typeface="ＭＳ Ｐゴシック" charset="0"/>
                  <a:cs typeface="Arial" charset="0"/>
                </a:endParaRPr>
              </a:p>
            </p:txBody>
          </p:sp>
          <p:sp>
            <p:nvSpPr>
              <p:cNvPr id="7" name="TextBox 6">
                <a:extLst>
                  <a:ext uri="{FF2B5EF4-FFF2-40B4-BE49-F238E27FC236}">
                    <a16:creationId xmlns:a16="http://schemas.microsoft.com/office/drawing/2014/main" id="{2A6365D8-71DD-4E3C-AA26-3C7C5DB5A75E}"/>
                  </a:ext>
                </a:extLst>
              </p:cNvPr>
              <p:cNvSpPr txBox="1"/>
              <p:nvPr/>
            </p:nvSpPr>
            <p:spPr>
              <a:xfrm>
                <a:off x="2002488" y="1415092"/>
                <a:ext cx="1861490" cy="523220"/>
              </a:xfrm>
              <a:prstGeom prst="rect">
                <a:avLst/>
              </a:prstGeom>
              <a:noFill/>
            </p:spPr>
            <p:txBody>
              <a:bodyPr wrap="square" rtlCol="0">
                <a:spAutoFit/>
              </a:bodyPr>
              <a:lstStyle/>
              <a:p>
                <a:pPr algn="ctr" fontAlgn="base">
                  <a:spcBef>
                    <a:spcPct val="0"/>
                  </a:spcBef>
                  <a:spcAft>
                    <a:spcPct val="0"/>
                  </a:spcAft>
                </a:pPr>
                <a:r>
                  <a:rPr lang="en-US" sz="2800" b="1" dirty="0">
                    <a:solidFill>
                      <a:schemeClr val="tx1"/>
                    </a:solidFill>
                    <a:latin typeface="Calibri" charset="0"/>
                    <a:ea typeface="ＭＳ Ｐゴシック" charset="0"/>
                    <a:cs typeface="Arial" charset="0"/>
                  </a:rPr>
                  <a:t>Resilience</a:t>
                </a:r>
              </a:p>
            </p:txBody>
          </p:sp>
          <p:sp>
            <p:nvSpPr>
              <p:cNvPr id="8" name="TextBox 7">
                <a:extLst>
                  <a:ext uri="{FF2B5EF4-FFF2-40B4-BE49-F238E27FC236}">
                    <a16:creationId xmlns:a16="http://schemas.microsoft.com/office/drawing/2014/main" id="{F82ADB07-1189-4DA8-8264-8EE4E184EC50}"/>
                  </a:ext>
                </a:extLst>
              </p:cNvPr>
              <p:cNvSpPr txBox="1"/>
              <p:nvPr/>
            </p:nvSpPr>
            <p:spPr>
              <a:xfrm rot="5400000">
                <a:off x="1624501" y="3424559"/>
                <a:ext cx="2743200" cy="461665"/>
              </a:xfrm>
              <a:prstGeom prst="rect">
                <a:avLst/>
              </a:prstGeom>
              <a:noFill/>
            </p:spPr>
            <p:txBody>
              <a:bodyPr wrap="square" rtlCol="0">
                <a:spAutoFit/>
              </a:bodyPr>
              <a:lstStyle/>
              <a:p>
                <a:pPr fontAlgn="base">
                  <a:spcBef>
                    <a:spcPct val="0"/>
                  </a:spcBef>
                  <a:spcAft>
                    <a:spcPct val="0"/>
                  </a:spcAft>
                </a:pPr>
                <a:r>
                  <a:rPr lang="en-US" sz="2400" b="1" dirty="0">
                    <a:solidFill>
                      <a:schemeClr val="tx1"/>
                    </a:solidFill>
                    <a:latin typeface="Calibri" charset="0"/>
                    <a:ea typeface="ＭＳ Ｐゴシック" charset="0"/>
                    <a:cs typeface="Arial" charset="0"/>
                  </a:rPr>
                  <a:t>Mindfulness</a:t>
                </a:r>
              </a:p>
            </p:txBody>
          </p:sp>
          <p:sp>
            <p:nvSpPr>
              <p:cNvPr id="9" name="TextBox 8">
                <a:extLst>
                  <a:ext uri="{FF2B5EF4-FFF2-40B4-BE49-F238E27FC236}">
                    <a16:creationId xmlns:a16="http://schemas.microsoft.com/office/drawing/2014/main" id="{F2C1D0A2-08E1-40AB-B393-BE31C2F110AF}"/>
                  </a:ext>
                </a:extLst>
              </p:cNvPr>
              <p:cNvSpPr txBox="1"/>
              <p:nvPr/>
            </p:nvSpPr>
            <p:spPr>
              <a:xfrm rot="6322972">
                <a:off x="1023292" y="2985139"/>
                <a:ext cx="1861490" cy="461665"/>
              </a:xfrm>
              <a:prstGeom prst="rect">
                <a:avLst/>
              </a:prstGeom>
              <a:noFill/>
            </p:spPr>
            <p:txBody>
              <a:bodyPr wrap="square" rtlCol="0">
                <a:spAutoFit/>
              </a:bodyPr>
              <a:lstStyle/>
              <a:p>
                <a:pPr fontAlgn="base">
                  <a:spcBef>
                    <a:spcPct val="0"/>
                  </a:spcBef>
                  <a:spcAft>
                    <a:spcPct val="0"/>
                  </a:spcAft>
                </a:pPr>
                <a:r>
                  <a:rPr lang="en-US" sz="2400" b="1" dirty="0">
                    <a:solidFill>
                      <a:schemeClr val="tx1"/>
                    </a:solidFill>
                    <a:latin typeface="Calibri" charset="0"/>
                    <a:ea typeface="ＭＳ Ｐゴシック" charset="0"/>
                    <a:cs typeface="Arial" charset="0"/>
                  </a:rPr>
                  <a:t>Hardiness</a:t>
                </a:r>
              </a:p>
            </p:txBody>
          </p:sp>
        </p:grpSp>
      </p:grpSp>
      <p:sp>
        <p:nvSpPr>
          <p:cNvPr id="12" name="Oval 11">
            <a:extLst>
              <a:ext uri="{FF2B5EF4-FFF2-40B4-BE49-F238E27FC236}">
                <a16:creationId xmlns:a16="http://schemas.microsoft.com/office/drawing/2014/main" id="{90C8AF47-DCDF-4E0A-AEC7-A2A29FAC3C7D}"/>
              </a:ext>
            </a:extLst>
          </p:cNvPr>
          <p:cNvSpPr/>
          <p:nvPr/>
        </p:nvSpPr>
        <p:spPr>
          <a:xfrm rot="20659276">
            <a:off x="1787083" y="2471282"/>
            <a:ext cx="8492096" cy="1817724"/>
          </a:xfrm>
          <a:prstGeom prst="ellipse">
            <a:avLst/>
          </a:prstGeom>
          <a:solidFill>
            <a:srgbClr val="A8BA59"/>
          </a:solidFill>
          <a:ln w="6350" cap="flat">
            <a:solidFill>
              <a:srgbClr val="903C8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dirty="0">
                <a:solidFill>
                  <a:schemeClr val="bg1"/>
                </a:solidFill>
                <a:latin typeface="Calibri" panose="020F0502020204030204" pitchFamily="34" charset="0"/>
              </a:rPr>
              <a:t>Resilience is the process of adapting well  in the face of adversity, trauma, tragedy, threats, or significant sources of stress…  It means “bouncing back” from difficult experiences.</a:t>
            </a:r>
            <a:r>
              <a:rPr lang="en-US" sz="2400" dirty="0">
                <a:solidFill>
                  <a:schemeClr val="bg1"/>
                </a:solidFill>
                <a:latin typeface="Calibri" panose="020F0502020204030204" pitchFamily="34" charset="0"/>
              </a:rPr>
              <a:t>	</a:t>
            </a:r>
          </a:p>
        </p:txBody>
      </p:sp>
      <p:sp>
        <p:nvSpPr>
          <p:cNvPr id="13" name="TextBox 12">
            <a:extLst>
              <a:ext uri="{FF2B5EF4-FFF2-40B4-BE49-F238E27FC236}">
                <a16:creationId xmlns:a16="http://schemas.microsoft.com/office/drawing/2014/main" id="{CE18D9AD-58C0-46BD-9FA9-5EA78E4EE849}"/>
              </a:ext>
            </a:extLst>
          </p:cNvPr>
          <p:cNvSpPr txBox="1"/>
          <p:nvPr/>
        </p:nvSpPr>
        <p:spPr>
          <a:xfrm rot="20640000">
            <a:off x="4346898" y="3613941"/>
            <a:ext cx="3372465" cy="369332"/>
          </a:xfrm>
          <a:prstGeom prst="rect">
            <a:avLst/>
          </a:prstGeom>
          <a:noFill/>
        </p:spPr>
        <p:txBody>
          <a:bodyPr wrap="square" rtlCol="0">
            <a:spAutoFit/>
          </a:bodyPr>
          <a:lstStyle/>
          <a:p>
            <a:r>
              <a:rPr lang="en-US" dirty="0">
                <a:solidFill>
                  <a:schemeClr val="bg1"/>
                </a:solidFill>
              </a:rPr>
              <a:t>-</a:t>
            </a:r>
            <a:r>
              <a:rPr lang="en-US" sz="1600" dirty="0">
                <a:solidFill>
                  <a:schemeClr val="bg1"/>
                </a:solidFill>
              </a:rPr>
              <a:t>American Psychological Association </a:t>
            </a:r>
          </a:p>
        </p:txBody>
      </p:sp>
      <p:sp>
        <p:nvSpPr>
          <p:cNvPr id="15" name="Rectangle 14">
            <a:extLst>
              <a:ext uri="{FF2B5EF4-FFF2-40B4-BE49-F238E27FC236}">
                <a16:creationId xmlns:a16="http://schemas.microsoft.com/office/drawing/2014/main" id="{5C2F0C2F-7159-4F55-AC75-5951F2217F9B}"/>
              </a:ext>
            </a:extLst>
          </p:cNvPr>
          <p:cNvSpPr>
            <a:spLocks noChangeArrowheads="1"/>
          </p:cNvSpPr>
          <p:nvPr/>
        </p:nvSpPr>
        <p:spPr bwMode="auto">
          <a:xfrm>
            <a:off x="0" y="701052"/>
            <a:ext cx="12192000" cy="6142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lIns="91440" tIns="45720" rIns="91440" bIns="45720" rtlCol="0" anchor="ctr">
            <a:normAutofit/>
          </a:bodyPr>
          <a:lstStyle/>
          <a:p>
            <a:pPr algn="ctr" fontAlgn="base">
              <a:lnSpc>
                <a:spcPct val="90000"/>
              </a:lnSpc>
              <a:spcBef>
                <a:spcPct val="0"/>
              </a:spcBef>
              <a:spcAft>
                <a:spcPts val="600"/>
              </a:spcAft>
            </a:pPr>
            <a:r>
              <a:rPr lang="en-US" sz="3600" b="1" kern="1200" dirty="0">
                <a:solidFill>
                  <a:schemeClr val="tx1"/>
                </a:solidFill>
                <a:latin typeface="+mj-lt"/>
                <a:ea typeface="+mj-ea"/>
                <a:cs typeface="+mj-cs"/>
              </a:rPr>
              <a:t>Mindfulness, hardiness, positive mindset: The pillars of resilience</a:t>
            </a:r>
          </a:p>
        </p:txBody>
      </p:sp>
    </p:spTree>
    <p:extLst>
      <p:ext uri="{BB962C8B-B14F-4D97-AF65-F5344CB8AC3E}">
        <p14:creationId xmlns:p14="http://schemas.microsoft.com/office/powerpoint/2010/main" val="723210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965484-A4CC-4FF8-B82D-925FECA120A4}"/>
              </a:ext>
            </a:extLst>
          </p:cNvPr>
          <p:cNvSpPr>
            <a:spLocks noGrp="1"/>
          </p:cNvSpPr>
          <p:nvPr>
            <p:ph type="sldNum" sz="quarter" idx="4"/>
          </p:nvPr>
        </p:nvSpPr>
        <p:spPr/>
        <p:txBody>
          <a:bodyPr/>
          <a:lstStyle/>
          <a:p>
            <a:fld id="{DDB5AC43-AE68-4B5F-904A-A3D06128F730}" type="slidenum">
              <a:rPr lang="en-US" smtClean="0"/>
              <a:t>15</a:t>
            </a:fld>
            <a:endParaRPr lang="en-US"/>
          </a:p>
        </p:txBody>
      </p:sp>
      <p:grpSp>
        <p:nvGrpSpPr>
          <p:cNvPr id="4" name="Group 3">
            <a:extLst>
              <a:ext uri="{FF2B5EF4-FFF2-40B4-BE49-F238E27FC236}">
                <a16:creationId xmlns:a16="http://schemas.microsoft.com/office/drawing/2014/main" id="{2B222420-29F9-43DD-90C0-D6363BF6355A}"/>
              </a:ext>
            </a:extLst>
          </p:cNvPr>
          <p:cNvGrpSpPr/>
          <p:nvPr/>
        </p:nvGrpSpPr>
        <p:grpSpPr>
          <a:xfrm>
            <a:off x="4303057" y="2003493"/>
            <a:ext cx="3585885" cy="3885384"/>
            <a:chOff x="4303057" y="1938841"/>
            <a:chExt cx="3585885" cy="3885384"/>
          </a:xfrm>
        </p:grpSpPr>
        <p:pic>
          <p:nvPicPr>
            <p:cNvPr id="5" name="Picture 4">
              <a:extLst>
                <a:ext uri="{FF2B5EF4-FFF2-40B4-BE49-F238E27FC236}">
                  <a16:creationId xmlns:a16="http://schemas.microsoft.com/office/drawing/2014/main" id="{87C45169-5578-4337-890B-81246A3645D7}"/>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4303057" y="1938841"/>
              <a:ext cx="3585885" cy="3885384"/>
            </a:xfrm>
            <a:prstGeom prst="rect">
              <a:avLst/>
            </a:prstGeom>
            <a:effectLst>
              <a:softEdge rad="0"/>
            </a:effectLst>
          </p:spPr>
        </p:pic>
        <p:sp>
          <p:nvSpPr>
            <p:cNvPr id="6" name="TextBox 5">
              <a:extLst>
                <a:ext uri="{FF2B5EF4-FFF2-40B4-BE49-F238E27FC236}">
                  <a16:creationId xmlns:a16="http://schemas.microsoft.com/office/drawing/2014/main" id="{9ACAE622-67D7-44C9-A766-765DA006C960}"/>
                </a:ext>
              </a:extLst>
            </p:cNvPr>
            <p:cNvSpPr txBox="1"/>
            <p:nvPr/>
          </p:nvSpPr>
          <p:spPr>
            <a:xfrm rot="4312976">
              <a:off x="5942906" y="3973046"/>
              <a:ext cx="2743200" cy="461665"/>
            </a:xfrm>
            <a:prstGeom prst="rect">
              <a:avLst/>
            </a:prstGeom>
            <a:noFill/>
          </p:spPr>
          <p:txBody>
            <a:bodyPr wrap="square" rtlCol="0">
              <a:spAutoFit/>
            </a:bodyPr>
            <a:lstStyle/>
            <a:p>
              <a:pPr fontAlgn="base">
                <a:spcBef>
                  <a:spcPct val="0"/>
                </a:spcBef>
                <a:spcAft>
                  <a:spcPct val="0"/>
                </a:spcAft>
              </a:pPr>
              <a:r>
                <a:rPr lang="en-US" sz="2400" b="1" dirty="0">
                  <a:solidFill>
                    <a:schemeClr val="tx1"/>
                  </a:solidFill>
                  <a:latin typeface="Calibri" charset="0"/>
                  <a:ea typeface="ＭＳ Ｐゴシック" charset="0"/>
                  <a:cs typeface="Arial" charset="0"/>
                </a:rPr>
                <a:t>Positive </a:t>
              </a:r>
              <a:r>
                <a:rPr lang="en-US" sz="2400" b="1" dirty="0" err="1">
                  <a:solidFill>
                    <a:schemeClr val="tx1"/>
                  </a:solidFill>
                  <a:latin typeface="Calibri" charset="0"/>
                  <a:ea typeface="ＭＳ Ｐゴシック" charset="0"/>
                  <a:cs typeface="Arial" charset="0"/>
                </a:rPr>
                <a:t>Mindets</a:t>
              </a:r>
              <a:endParaRPr lang="en-US" sz="2400" b="1" dirty="0">
                <a:solidFill>
                  <a:schemeClr val="tx1"/>
                </a:solidFill>
                <a:latin typeface="Calibri" charset="0"/>
                <a:ea typeface="ＭＳ Ｐゴシック" charset="0"/>
                <a:cs typeface="Arial" charset="0"/>
              </a:endParaRPr>
            </a:p>
          </p:txBody>
        </p:sp>
        <p:sp>
          <p:nvSpPr>
            <p:cNvPr id="7" name="TextBox 6">
              <a:extLst>
                <a:ext uri="{FF2B5EF4-FFF2-40B4-BE49-F238E27FC236}">
                  <a16:creationId xmlns:a16="http://schemas.microsoft.com/office/drawing/2014/main" id="{4230CD3D-F92E-4B6E-8750-B9E4784ABE87}"/>
                </a:ext>
              </a:extLst>
            </p:cNvPr>
            <p:cNvSpPr txBox="1"/>
            <p:nvPr/>
          </p:nvSpPr>
          <p:spPr>
            <a:xfrm>
              <a:off x="5102387" y="2071328"/>
              <a:ext cx="1861490" cy="523220"/>
            </a:xfrm>
            <a:prstGeom prst="rect">
              <a:avLst/>
            </a:prstGeom>
            <a:noFill/>
          </p:spPr>
          <p:txBody>
            <a:bodyPr wrap="square" rtlCol="0">
              <a:spAutoFit/>
            </a:bodyPr>
            <a:lstStyle/>
            <a:p>
              <a:pPr algn="ctr" fontAlgn="base">
                <a:spcBef>
                  <a:spcPct val="0"/>
                </a:spcBef>
                <a:spcAft>
                  <a:spcPct val="0"/>
                </a:spcAft>
              </a:pPr>
              <a:r>
                <a:rPr lang="en-US" sz="2800" b="1" dirty="0">
                  <a:solidFill>
                    <a:schemeClr val="tx1"/>
                  </a:solidFill>
                  <a:latin typeface="Calibri" charset="0"/>
                  <a:ea typeface="ＭＳ Ｐゴシック" charset="0"/>
                  <a:cs typeface="Arial" charset="0"/>
                </a:rPr>
                <a:t>Resilience</a:t>
              </a:r>
            </a:p>
          </p:txBody>
        </p:sp>
        <p:sp>
          <p:nvSpPr>
            <p:cNvPr id="8" name="TextBox 7">
              <a:extLst>
                <a:ext uri="{FF2B5EF4-FFF2-40B4-BE49-F238E27FC236}">
                  <a16:creationId xmlns:a16="http://schemas.microsoft.com/office/drawing/2014/main" id="{AFD4D31F-431A-467B-9087-4BCB8E3590A2}"/>
                </a:ext>
              </a:extLst>
            </p:cNvPr>
            <p:cNvSpPr txBox="1"/>
            <p:nvPr/>
          </p:nvSpPr>
          <p:spPr>
            <a:xfrm rot="5400000">
              <a:off x="4724400" y="4080795"/>
              <a:ext cx="2743200" cy="461665"/>
            </a:xfrm>
            <a:prstGeom prst="rect">
              <a:avLst/>
            </a:prstGeom>
            <a:noFill/>
          </p:spPr>
          <p:txBody>
            <a:bodyPr wrap="square" rtlCol="0">
              <a:spAutoFit/>
            </a:bodyPr>
            <a:lstStyle/>
            <a:p>
              <a:pPr fontAlgn="base">
                <a:spcBef>
                  <a:spcPct val="0"/>
                </a:spcBef>
                <a:spcAft>
                  <a:spcPct val="0"/>
                </a:spcAft>
              </a:pPr>
              <a:r>
                <a:rPr lang="en-US" sz="2400" b="1" dirty="0">
                  <a:solidFill>
                    <a:schemeClr val="tx1"/>
                  </a:solidFill>
                  <a:latin typeface="Calibri" charset="0"/>
                  <a:ea typeface="ＭＳ Ｐゴシック" charset="0"/>
                  <a:cs typeface="Arial" charset="0"/>
                </a:rPr>
                <a:t>Mindfulness</a:t>
              </a:r>
            </a:p>
          </p:txBody>
        </p:sp>
        <p:sp>
          <p:nvSpPr>
            <p:cNvPr id="9" name="TextBox 8">
              <a:extLst>
                <a:ext uri="{FF2B5EF4-FFF2-40B4-BE49-F238E27FC236}">
                  <a16:creationId xmlns:a16="http://schemas.microsoft.com/office/drawing/2014/main" id="{FE763939-8DE7-4E15-A0C2-EF863C9A6375}"/>
                </a:ext>
              </a:extLst>
            </p:cNvPr>
            <p:cNvSpPr txBox="1"/>
            <p:nvPr/>
          </p:nvSpPr>
          <p:spPr>
            <a:xfrm rot="6322972">
              <a:off x="4123191" y="3641375"/>
              <a:ext cx="1861490" cy="461665"/>
            </a:xfrm>
            <a:prstGeom prst="rect">
              <a:avLst/>
            </a:prstGeom>
            <a:noFill/>
          </p:spPr>
          <p:txBody>
            <a:bodyPr wrap="square" rtlCol="0">
              <a:spAutoFit/>
            </a:bodyPr>
            <a:lstStyle/>
            <a:p>
              <a:pPr fontAlgn="base">
                <a:spcBef>
                  <a:spcPct val="0"/>
                </a:spcBef>
                <a:spcAft>
                  <a:spcPct val="0"/>
                </a:spcAft>
              </a:pPr>
              <a:r>
                <a:rPr lang="en-US" sz="2400" b="1" dirty="0">
                  <a:solidFill>
                    <a:schemeClr val="tx1"/>
                  </a:solidFill>
                  <a:latin typeface="Calibri" charset="0"/>
                  <a:ea typeface="ＭＳ Ｐゴシック" charset="0"/>
                  <a:cs typeface="Arial" charset="0"/>
                </a:rPr>
                <a:t>Hardiness</a:t>
              </a:r>
            </a:p>
          </p:txBody>
        </p:sp>
      </p:grpSp>
      <p:sp>
        <p:nvSpPr>
          <p:cNvPr id="13" name="Rectangle 12">
            <a:extLst>
              <a:ext uri="{FF2B5EF4-FFF2-40B4-BE49-F238E27FC236}">
                <a16:creationId xmlns:a16="http://schemas.microsoft.com/office/drawing/2014/main" id="{141B750E-0F96-419B-9556-4D636D6A5C35}"/>
              </a:ext>
            </a:extLst>
          </p:cNvPr>
          <p:cNvSpPr>
            <a:spLocks noChangeArrowheads="1"/>
          </p:cNvSpPr>
          <p:nvPr/>
        </p:nvSpPr>
        <p:spPr bwMode="auto">
          <a:xfrm>
            <a:off x="0" y="701052"/>
            <a:ext cx="12192000" cy="6142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lIns="91440" tIns="45720" rIns="91440" bIns="45720" rtlCol="0" anchor="ctr">
            <a:normAutofit/>
          </a:bodyPr>
          <a:lstStyle/>
          <a:p>
            <a:pPr algn="ctr" fontAlgn="base">
              <a:lnSpc>
                <a:spcPct val="90000"/>
              </a:lnSpc>
              <a:spcBef>
                <a:spcPct val="0"/>
              </a:spcBef>
              <a:spcAft>
                <a:spcPts val="600"/>
              </a:spcAft>
            </a:pPr>
            <a:r>
              <a:rPr lang="en-US" sz="3600" b="1" kern="1200" dirty="0">
                <a:solidFill>
                  <a:schemeClr val="tx1"/>
                </a:solidFill>
                <a:latin typeface="+mj-lt"/>
                <a:ea typeface="+mj-ea"/>
                <a:cs typeface="+mj-cs"/>
              </a:rPr>
              <a:t>Mindfulness, hardiness, positive mindset: The pillars of resilience</a:t>
            </a:r>
          </a:p>
        </p:txBody>
      </p:sp>
    </p:spTree>
    <p:extLst>
      <p:ext uri="{BB962C8B-B14F-4D97-AF65-F5344CB8AC3E}">
        <p14:creationId xmlns:p14="http://schemas.microsoft.com/office/powerpoint/2010/main" val="4116274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6DC161-7369-465C-8D9E-5360153AB2AA}"/>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2441316" y="1700958"/>
            <a:ext cx="7299844" cy="3996666"/>
          </a:xfrm>
          <a:prstGeom prst="rect">
            <a:avLst/>
          </a:prstGeom>
        </p:spPr>
      </p:pic>
      <p:sp>
        <p:nvSpPr>
          <p:cNvPr id="2" name="Slide Number Placeholder 1">
            <a:extLst>
              <a:ext uri="{FF2B5EF4-FFF2-40B4-BE49-F238E27FC236}">
                <a16:creationId xmlns:a16="http://schemas.microsoft.com/office/drawing/2014/main" id="{9FB2F267-6CE0-4B17-A57A-3D36B40AFA61}"/>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DDB5AC43-AE68-4B5F-904A-A3D06128F730}" type="slidenum">
              <a:rPr lang="en-US" smtClean="0"/>
              <a:pPr>
                <a:spcAft>
                  <a:spcPts val="600"/>
                </a:spcAft>
              </a:pPr>
              <a:t>16</a:t>
            </a:fld>
            <a:endParaRPr lang="en-US"/>
          </a:p>
        </p:txBody>
      </p:sp>
      <p:sp>
        <p:nvSpPr>
          <p:cNvPr id="7" name="Rectangle 6">
            <a:extLst>
              <a:ext uri="{FF2B5EF4-FFF2-40B4-BE49-F238E27FC236}">
                <a16:creationId xmlns:a16="http://schemas.microsoft.com/office/drawing/2014/main" id="{E72808E6-E634-42AA-809B-3837CDC39F98}"/>
              </a:ext>
            </a:extLst>
          </p:cNvPr>
          <p:cNvSpPr>
            <a:spLocks noChangeArrowheads="1"/>
          </p:cNvSpPr>
          <p:nvPr/>
        </p:nvSpPr>
        <p:spPr bwMode="auto">
          <a:xfrm>
            <a:off x="0" y="701052"/>
            <a:ext cx="12192000" cy="6142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lIns="91440" tIns="45720" rIns="91440" bIns="45720" rtlCol="0" anchor="ctr">
            <a:normAutofit/>
          </a:bodyPr>
          <a:lstStyle/>
          <a:p>
            <a:pPr algn="ctr" fontAlgn="base">
              <a:lnSpc>
                <a:spcPct val="90000"/>
              </a:lnSpc>
              <a:spcBef>
                <a:spcPct val="0"/>
              </a:spcBef>
              <a:spcAft>
                <a:spcPts val="600"/>
              </a:spcAft>
            </a:pPr>
            <a:r>
              <a:rPr lang="en-US" sz="3600" b="1" kern="1200" dirty="0">
                <a:solidFill>
                  <a:schemeClr val="tx1"/>
                </a:solidFill>
                <a:latin typeface="+mj-lt"/>
                <a:ea typeface="+mj-ea"/>
                <a:cs typeface="+mj-cs"/>
              </a:rPr>
              <a:t>Mindfulness, hardiness, positive mindset: The pillars of resilience</a:t>
            </a:r>
          </a:p>
        </p:txBody>
      </p:sp>
      <p:pic>
        <p:nvPicPr>
          <p:cNvPr id="6" name="Picture 5">
            <a:extLst>
              <a:ext uri="{FF2B5EF4-FFF2-40B4-BE49-F238E27FC236}">
                <a16:creationId xmlns:a16="http://schemas.microsoft.com/office/drawing/2014/main" id="{A662B874-31E6-4C7C-AC1F-E5B1E7200E85}"/>
              </a:ext>
            </a:extLst>
          </p:cNvPr>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648561" y="6431167"/>
            <a:ext cx="323888" cy="365126"/>
          </a:xfrm>
          <a:prstGeom prst="rect">
            <a:avLst/>
          </a:prstGeom>
        </p:spPr>
      </p:pic>
    </p:spTree>
    <p:extLst>
      <p:ext uri="{BB962C8B-B14F-4D97-AF65-F5344CB8AC3E}">
        <p14:creationId xmlns:p14="http://schemas.microsoft.com/office/powerpoint/2010/main" val="1522857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FED125-DFAB-4D8E-9F45-135F47E775B8}"/>
              </a:ext>
            </a:extLst>
          </p:cNvPr>
          <p:cNvSpPr>
            <a:spLocks noGrp="1"/>
          </p:cNvSpPr>
          <p:nvPr>
            <p:ph type="sldNum" sz="quarter" idx="4"/>
          </p:nvPr>
        </p:nvSpPr>
        <p:spPr/>
        <p:txBody>
          <a:bodyPr/>
          <a:lstStyle/>
          <a:p>
            <a:fld id="{DDB5AC43-AE68-4B5F-904A-A3D06128F730}" type="slidenum">
              <a:rPr lang="en-US" smtClean="0"/>
              <a:t>17</a:t>
            </a:fld>
            <a:endParaRPr lang="en-US"/>
          </a:p>
        </p:txBody>
      </p:sp>
      <p:sp>
        <p:nvSpPr>
          <p:cNvPr id="3" name="Rectangle 2">
            <a:extLst>
              <a:ext uri="{FF2B5EF4-FFF2-40B4-BE49-F238E27FC236}">
                <a16:creationId xmlns:a16="http://schemas.microsoft.com/office/drawing/2014/main" id="{EBB92146-209A-4372-89D7-7A3D2FF0E48C}"/>
              </a:ext>
            </a:extLst>
          </p:cNvPr>
          <p:cNvSpPr/>
          <p:nvPr/>
        </p:nvSpPr>
        <p:spPr>
          <a:xfrm>
            <a:off x="6026750" y="3290500"/>
            <a:ext cx="232756" cy="300082"/>
          </a:xfrm>
          <a:prstGeom prst="rect">
            <a:avLst/>
          </a:prstGeom>
        </p:spPr>
        <p:txBody>
          <a:bodyPr wrap="none">
            <a:spAutoFit/>
          </a:bodyPr>
          <a:lstStyle/>
          <a:p>
            <a:r>
              <a:rPr lang="en-US" sz="1350" dirty="0">
                <a:solidFill>
                  <a:prstClr val="black"/>
                </a:solidFill>
                <a:ea typeface="ＭＳ Ｐゴシック" charset="0"/>
                <a:cs typeface="Arial" charset="0"/>
              </a:rPr>
              <a:t>￼</a:t>
            </a:r>
          </a:p>
        </p:txBody>
      </p:sp>
      <p:sp>
        <p:nvSpPr>
          <p:cNvPr id="4" name="TextBox 3">
            <a:extLst>
              <a:ext uri="{FF2B5EF4-FFF2-40B4-BE49-F238E27FC236}">
                <a16:creationId xmlns:a16="http://schemas.microsoft.com/office/drawing/2014/main" id="{962AC03B-74C5-4B4D-82DD-4F68C375F5A5}"/>
              </a:ext>
            </a:extLst>
          </p:cNvPr>
          <p:cNvSpPr txBox="1"/>
          <p:nvPr/>
        </p:nvSpPr>
        <p:spPr>
          <a:xfrm>
            <a:off x="1616270" y="1415615"/>
            <a:ext cx="9141152" cy="2128788"/>
          </a:xfrm>
          <a:prstGeom prst="rect">
            <a:avLst/>
          </a:prstGeom>
          <a:noFill/>
        </p:spPr>
        <p:txBody>
          <a:bodyPr wrap="square" rtlCol="0">
            <a:spAutoFit/>
          </a:bodyPr>
          <a:lstStyle/>
          <a:p>
            <a:pPr defTabSz="685800">
              <a:lnSpc>
                <a:spcPts val="2600"/>
              </a:lnSpc>
            </a:pPr>
            <a:r>
              <a:rPr lang="en-US" sz="2400" dirty="0">
                <a:solidFill>
                  <a:schemeClr val="tx1"/>
                </a:solidFill>
                <a:latin typeface="Calibri" panose="020F0502020204030204" pitchFamily="34" charset="0"/>
              </a:rPr>
              <a:t>Mindfulness is the awareness that emerges through paying attention, on purpose, in the present moment, and nonjudgmentally, to things as they are.</a:t>
            </a:r>
          </a:p>
          <a:p>
            <a:pPr algn="just" defTabSz="685800">
              <a:lnSpc>
                <a:spcPts val="2600"/>
              </a:lnSpc>
            </a:pPr>
            <a:r>
              <a:rPr lang="en-US" sz="2400" dirty="0">
                <a:solidFill>
                  <a:schemeClr val="tx1"/>
                </a:solidFill>
                <a:latin typeface="Calibri" panose="020F0502020204030204" pitchFamily="34" charset="0"/>
              </a:rPr>
              <a:t>					            </a:t>
            </a:r>
            <a:r>
              <a:rPr lang="en-US" dirty="0">
                <a:solidFill>
                  <a:schemeClr val="tx1"/>
                </a:solidFill>
                <a:latin typeface="Calibri" panose="020F0502020204030204" pitchFamily="34" charset="0"/>
              </a:rPr>
              <a:t>-Williams, Teasdale, Segal, and Kabat-Zinn (2007)</a:t>
            </a:r>
          </a:p>
          <a:p>
            <a:pPr marL="457200" indent="-457200" algn="just" defTabSz="685800">
              <a:lnSpc>
                <a:spcPts val="2600"/>
              </a:lnSpc>
              <a:buFontTx/>
              <a:buChar char="-"/>
            </a:pPr>
            <a:endParaRPr lang="en-US" sz="2700" dirty="0">
              <a:solidFill>
                <a:schemeClr val="tx1"/>
              </a:solidFill>
              <a:latin typeface="Calibri" panose="020F0502020204030204" pitchFamily="34" charset="0"/>
            </a:endParaRPr>
          </a:p>
          <a:p>
            <a:pPr defTabSz="685800"/>
            <a:endParaRPr lang="en-US" sz="2400" dirty="0">
              <a:solidFill>
                <a:prstClr val="white"/>
              </a:solidFill>
              <a:latin typeface="Calibri" panose="020F0502020204030204" pitchFamily="34" charset="0"/>
            </a:endParaRPr>
          </a:p>
        </p:txBody>
      </p:sp>
      <p:grpSp>
        <p:nvGrpSpPr>
          <p:cNvPr id="5" name="Group 4">
            <a:extLst>
              <a:ext uri="{FF2B5EF4-FFF2-40B4-BE49-F238E27FC236}">
                <a16:creationId xmlns:a16="http://schemas.microsoft.com/office/drawing/2014/main" id="{D67A87BE-6343-4613-9687-D2B035F60D3B}"/>
              </a:ext>
            </a:extLst>
          </p:cNvPr>
          <p:cNvGrpSpPr/>
          <p:nvPr/>
        </p:nvGrpSpPr>
        <p:grpSpPr>
          <a:xfrm>
            <a:off x="2155402" y="2817441"/>
            <a:ext cx="7882270" cy="769441"/>
            <a:chOff x="2173874" y="2863620"/>
            <a:chExt cx="7882270" cy="769441"/>
          </a:xfrm>
        </p:grpSpPr>
        <p:sp>
          <p:nvSpPr>
            <p:cNvPr id="6" name="TextBox 5">
              <a:extLst>
                <a:ext uri="{FF2B5EF4-FFF2-40B4-BE49-F238E27FC236}">
                  <a16:creationId xmlns:a16="http://schemas.microsoft.com/office/drawing/2014/main" id="{0B079B6C-47E5-412B-89FA-950151025B23}"/>
                </a:ext>
              </a:extLst>
            </p:cNvPr>
            <p:cNvSpPr txBox="1"/>
            <p:nvPr/>
          </p:nvSpPr>
          <p:spPr>
            <a:xfrm>
              <a:off x="2173874" y="2863620"/>
              <a:ext cx="7882270" cy="769441"/>
            </a:xfrm>
            <a:prstGeom prst="rect">
              <a:avLst/>
            </a:prstGeom>
            <a:noFill/>
          </p:spPr>
          <p:txBody>
            <a:bodyPr wrap="square" rtlCol="0">
              <a:spAutoFit/>
            </a:bodyPr>
            <a:lstStyle/>
            <a:p>
              <a:pPr algn="ctr"/>
              <a:r>
                <a:rPr lang="en-US" sz="4400" b="1" dirty="0">
                  <a:solidFill>
                    <a:srgbClr val="A8BA59"/>
                  </a:solidFill>
                  <a:latin typeface="Calibri" panose="020F0502020204030204" pitchFamily="34" charset="0"/>
                </a:rPr>
                <a:t>S			R</a:t>
              </a:r>
            </a:p>
          </p:txBody>
        </p:sp>
        <p:cxnSp>
          <p:nvCxnSpPr>
            <p:cNvPr id="7" name="Straight Arrow Connector 6">
              <a:extLst>
                <a:ext uri="{FF2B5EF4-FFF2-40B4-BE49-F238E27FC236}">
                  <a16:creationId xmlns:a16="http://schemas.microsoft.com/office/drawing/2014/main" id="{C6822082-C5A2-420D-A2D8-6CC496FEF5EA}"/>
                </a:ext>
              </a:extLst>
            </p:cNvPr>
            <p:cNvCxnSpPr/>
            <p:nvPr/>
          </p:nvCxnSpPr>
          <p:spPr>
            <a:xfrm>
              <a:off x="5627307" y="3143405"/>
              <a:ext cx="8723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494F726E-72EB-4563-8A2A-29E04FD842F9}"/>
              </a:ext>
            </a:extLst>
          </p:cNvPr>
          <p:cNvGrpSpPr/>
          <p:nvPr/>
        </p:nvGrpSpPr>
        <p:grpSpPr>
          <a:xfrm>
            <a:off x="1667700" y="4911535"/>
            <a:ext cx="7882270" cy="769441"/>
            <a:chOff x="400493" y="5470187"/>
            <a:chExt cx="7882270" cy="769441"/>
          </a:xfrm>
        </p:grpSpPr>
        <p:sp>
          <p:nvSpPr>
            <p:cNvPr id="9" name="TextBox 8">
              <a:extLst>
                <a:ext uri="{FF2B5EF4-FFF2-40B4-BE49-F238E27FC236}">
                  <a16:creationId xmlns:a16="http://schemas.microsoft.com/office/drawing/2014/main" id="{CE23628D-FAC5-4134-9708-B80071C3106E}"/>
                </a:ext>
              </a:extLst>
            </p:cNvPr>
            <p:cNvSpPr txBox="1"/>
            <p:nvPr/>
          </p:nvSpPr>
          <p:spPr>
            <a:xfrm>
              <a:off x="400493" y="5470187"/>
              <a:ext cx="7882270" cy="769441"/>
            </a:xfrm>
            <a:prstGeom prst="rect">
              <a:avLst/>
            </a:prstGeom>
            <a:noFill/>
          </p:spPr>
          <p:txBody>
            <a:bodyPr wrap="square" rtlCol="0">
              <a:spAutoFit/>
            </a:bodyPr>
            <a:lstStyle/>
            <a:p>
              <a:pPr algn="ctr"/>
              <a:r>
                <a:rPr lang="en-US" sz="4400" b="1" dirty="0">
                  <a:solidFill>
                    <a:srgbClr val="A8BA59"/>
                  </a:solidFill>
                  <a:latin typeface="Calibri" panose="020F0502020204030204" pitchFamily="34" charset="0"/>
                </a:rPr>
                <a:t>	S		A		R</a:t>
              </a:r>
            </a:p>
          </p:txBody>
        </p:sp>
        <p:cxnSp>
          <p:nvCxnSpPr>
            <p:cNvPr id="10" name="Straight Arrow Connector 9">
              <a:extLst>
                <a:ext uri="{FF2B5EF4-FFF2-40B4-BE49-F238E27FC236}">
                  <a16:creationId xmlns:a16="http://schemas.microsoft.com/office/drawing/2014/main" id="{4A9D0D1B-8BD2-4761-844C-30561D83696E}"/>
                </a:ext>
              </a:extLst>
            </p:cNvPr>
            <p:cNvCxnSpPr/>
            <p:nvPr/>
          </p:nvCxnSpPr>
          <p:spPr>
            <a:xfrm>
              <a:off x="3381411" y="5790443"/>
              <a:ext cx="8723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057151C-3371-458E-B3ED-63AF13329758}"/>
                </a:ext>
              </a:extLst>
            </p:cNvPr>
            <p:cNvCxnSpPr/>
            <p:nvPr/>
          </p:nvCxnSpPr>
          <p:spPr>
            <a:xfrm>
              <a:off x="5318046" y="5789459"/>
              <a:ext cx="8723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C71A2BE7-CCD5-4B25-9F56-9E748E3E8437}"/>
              </a:ext>
            </a:extLst>
          </p:cNvPr>
          <p:cNvSpPr txBox="1"/>
          <p:nvPr/>
        </p:nvSpPr>
        <p:spPr>
          <a:xfrm>
            <a:off x="1536075" y="3610950"/>
            <a:ext cx="9140218" cy="1403589"/>
          </a:xfrm>
          <a:prstGeom prst="rect">
            <a:avLst/>
          </a:prstGeom>
          <a:noFill/>
        </p:spPr>
        <p:txBody>
          <a:bodyPr wrap="square" rtlCol="0">
            <a:spAutoFit/>
          </a:bodyPr>
          <a:lstStyle/>
          <a:p>
            <a:pPr defTabSz="685800">
              <a:lnSpc>
                <a:spcPts val="2600"/>
              </a:lnSpc>
            </a:pPr>
            <a:r>
              <a:rPr lang="en-US" sz="2400" dirty="0">
                <a:solidFill>
                  <a:schemeClr val="tx1"/>
                </a:solidFill>
                <a:latin typeface="Calibri" panose="020F0502020204030204" pitchFamily="34" charset="0"/>
              </a:rPr>
              <a:t>Between the stimulus and the response there is a space. In that space is our power to choose our response. In our response lies our growth and freedom. </a:t>
            </a:r>
          </a:p>
          <a:p>
            <a:pPr algn="r" defTabSz="685800">
              <a:lnSpc>
                <a:spcPts val="2600"/>
              </a:lnSpc>
            </a:pPr>
            <a:r>
              <a:rPr lang="en-US" dirty="0">
                <a:solidFill>
                  <a:schemeClr val="tx1"/>
                </a:solidFill>
                <a:latin typeface="Calibri" panose="020F0502020204030204" pitchFamily="34" charset="0"/>
              </a:rPr>
              <a:t>-Viktor Frankl</a:t>
            </a:r>
          </a:p>
        </p:txBody>
      </p:sp>
      <p:sp>
        <p:nvSpPr>
          <p:cNvPr id="15" name="Rectangle 14">
            <a:extLst>
              <a:ext uri="{FF2B5EF4-FFF2-40B4-BE49-F238E27FC236}">
                <a16:creationId xmlns:a16="http://schemas.microsoft.com/office/drawing/2014/main" id="{8DD63BE8-12EC-432D-98AF-F6EE77320313}"/>
              </a:ext>
            </a:extLst>
          </p:cNvPr>
          <p:cNvSpPr>
            <a:spLocks noChangeArrowheads="1"/>
          </p:cNvSpPr>
          <p:nvPr/>
        </p:nvSpPr>
        <p:spPr bwMode="auto">
          <a:xfrm>
            <a:off x="0" y="701052"/>
            <a:ext cx="12192000" cy="6142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lIns="91440" tIns="45720" rIns="91440" bIns="45720" rtlCol="0" anchor="ctr">
            <a:normAutofit/>
          </a:bodyPr>
          <a:lstStyle/>
          <a:p>
            <a:pPr algn="ctr" fontAlgn="base">
              <a:lnSpc>
                <a:spcPct val="90000"/>
              </a:lnSpc>
              <a:spcBef>
                <a:spcPct val="0"/>
              </a:spcBef>
              <a:spcAft>
                <a:spcPts val="600"/>
              </a:spcAft>
            </a:pPr>
            <a:r>
              <a:rPr lang="en-US" sz="3600" b="1" kern="1200" dirty="0">
                <a:solidFill>
                  <a:schemeClr val="tx1"/>
                </a:solidFill>
                <a:latin typeface="+mj-lt"/>
                <a:ea typeface="+mj-ea"/>
                <a:cs typeface="+mj-cs"/>
              </a:rPr>
              <a:t>Mindfulness, hardiness, positive mindset: The pillars of resilience</a:t>
            </a:r>
          </a:p>
        </p:txBody>
      </p:sp>
    </p:spTree>
    <p:extLst>
      <p:ext uri="{BB962C8B-B14F-4D97-AF65-F5344CB8AC3E}">
        <p14:creationId xmlns:p14="http://schemas.microsoft.com/office/powerpoint/2010/main" val="293175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6F6122-D74D-4FCD-8D83-E90165A299DE}"/>
              </a:ext>
            </a:extLst>
          </p:cNvPr>
          <p:cNvSpPr>
            <a:spLocks noGrp="1"/>
          </p:cNvSpPr>
          <p:nvPr>
            <p:ph type="sldNum" sz="quarter" idx="4"/>
          </p:nvPr>
        </p:nvSpPr>
        <p:spPr/>
        <p:txBody>
          <a:bodyPr/>
          <a:lstStyle/>
          <a:p>
            <a:fld id="{DDB5AC43-AE68-4B5F-904A-A3D06128F730}" type="slidenum">
              <a:rPr lang="en-US" smtClean="0"/>
              <a:t>18</a:t>
            </a:fld>
            <a:endParaRPr lang="en-US"/>
          </a:p>
        </p:txBody>
      </p:sp>
      <p:pic>
        <p:nvPicPr>
          <p:cNvPr id="3" name="Picture 2">
            <a:extLst>
              <a:ext uri="{FF2B5EF4-FFF2-40B4-BE49-F238E27FC236}">
                <a16:creationId xmlns:a16="http://schemas.microsoft.com/office/drawing/2014/main" id="{5E8D3929-6D7A-4E7B-996F-AA069DEAA31A}"/>
              </a:ext>
            </a:extLst>
          </p:cNvPr>
          <p:cNvPicPr>
            <a:picLocks noChangeAspect="1"/>
          </p:cNvPicPr>
          <p:nvPr/>
        </p:nvPicPr>
        <p:blipFill rotWithShape="1">
          <a:blip r:embed="rId2">
            <a:extLst>
              <a:ext uri="{28A0092B-C50C-407E-A947-70E740481C1C}">
                <a14:useLocalDpi xmlns:a14="http://schemas.microsoft.com/office/drawing/2010/main" val="0"/>
              </a:ext>
            </a:extLst>
          </a:blip>
          <a:srcRect l="2970" r="4524"/>
          <a:stretch/>
        </p:blipFill>
        <p:spPr>
          <a:xfrm flipH="1">
            <a:off x="2549233" y="2126889"/>
            <a:ext cx="3412095" cy="2254790"/>
          </a:xfrm>
          <a:prstGeom prst="rect">
            <a:avLst/>
          </a:prstGeom>
        </p:spPr>
      </p:pic>
      <p:pic>
        <p:nvPicPr>
          <p:cNvPr id="4" name="Picture 3">
            <a:extLst>
              <a:ext uri="{FF2B5EF4-FFF2-40B4-BE49-F238E27FC236}">
                <a16:creationId xmlns:a16="http://schemas.microsoft.com/office/drawing/2014/main" id="{B828D6E4-FD8B-4743-9223-00D6B797ED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5376" y="2126889"/>
            <a:ext cx="3412096" cy="2254790"/>
          </a:xfrm>
          <a:prstGeom prst="rect">
            <a:avLst/>
          </a:prstGeom>
        </p:spPr>
      </p:pic>
      <p:sp>
        <p:nvSpPr>
          <p:cNvPr id="5" name="TextBox 4">
            <a:extLst>
              <a:ext uri="{FF2B5EF4-FFF2-40B4-BE49-F238E27FC236}">
                <a16:creationId xmlns:a16="http://schemas.microsoft.com/office/drawing/2014/main" id="{F49BC848-1F38-423B-8896-5A901777D5A5}"/>
              </a:ext>
            </a:extLst>
          </p:cNvPr>
          <p:cNvSpPr txBox="1"/>
          <p:nvPr/>
        </p:nvSpPr>
        <p:spPr>
          <a:xfrm>
            <a:off x="3354373" y="1669841"/>
            <a:ext cx="1860332" cy="523220"/>
          </a:xfrm>
          <a:prstGeom prst="rect">
            <a:avLst/>
          </a:prstGeom>
          <a:noFill/>
        </p:spPr>
        <p:txBody>
          <a:bodyPr wrap="square" rtlCol="0">
            <a:spAutoFit/>
          </a:bodyPr>
          <a:lstStyle/>
          <a:p>
            <a:pPr algn="ctr"/>
            <a:r>
              <a:rPr lang="en-US" sz="2800" dirty="0">
                <a:solidFill>
                  <a:schemeClr val="tx1"/>
                </a:solidFill>
                <a:latin typeface="Calibri" panose="020F0502020204030204" pitchFamily="34" charset="0"/>
                <a:cs typeface="Calibri" panose="020F0502020204030204" pitchFamily="34" charset="0"/>
              </a:rPr>
              <a:t>Rehashing</a:t>
            </a:r>
          </a:p>
        </p:txBody>
      </p:sp>
      <p:sp>
        <p:nvSpPr>
          <p:cNvPr id="6" name="TextBox 5">
            <a:extLst>
              <a:ext uri="{FF2B5EF4-FFF2-40B4-BE49-F238E27FC236}">
                <a16:creationId xmlns:a16="http://schemas.microsoft.com/office/drawing/2014/main" id="{26F07F05-3784-41C2-91AE-51F95C874664}"/>
              </a:ext>
            </a:extLst>
          </p:cNvPr>
          <p:cNvSpPr txBox="1"/>
          <p:nvPr/>
        </p:nvSpPr>
        <p:spPr>
          <a:xfrm>
            <a:off x="6888176" y="1669842"/>
            <a:ext cx="2124110" cy="523220"/>
          </a:xfrm>
          <a:prstGeom prst="rect">
            <a:avLst/>
          </a:prstGeom>
          <a:noFill/>
        </p:spPr>
        <p:txBody>
          <a:bodyPr wrap="square" rtlCol="0">
            <a:spAutoFit/>
          </a:bodyPr>
          <a:lstStyle/>
          <a:p>
            <a:pPr algn="ctr"/>
            <a:r>
              <a:rPr lang="en-US" sz="2800" dirty="0">
                <a:solidFill>
                  <a:schemeClr val="tx1"/>
                </a:solidFill>
                <a:latin typeface="Calibri" panose="020F0502020204030204" pitchFamily="34" charset="0"/>
                <a:cs typeface="Calibri" panose="020F0502020204030204" pitchFamily="34" charset="0"/>
              </a:rPr>
              <a:t>Rehearsing</a:t>
            </a:r>
          </a:p>
        </p:txBody>
      </p:sp>
      <p:sp>
        <p:nvSpPr>
          <p:cNvPr id="7" name="Right Brace 6">
            <a:extLst>
              <a:ext uri="{FF2B5EF4-FFF2-40B4-BE49-F238E27FC236}">
                <a16:creationId xmlns:a16="http://schemas.microsoft.com/office/drawing/2014/main" id="{5F855547-67A0-4BEF-824B-2058B8102257}"/>
              </a:ext>
            </a:extLst>
          </p:cNvPr>
          <p:cNvSpPr/>
          <p:nvPr/>
        </p:nvSpPr>
        <p:spPr>
          <a:xfrm rot="5400000">
            <a:off x="5908354" y="1917324"/>
            <a:ext cx="431515" cy="5964439"/>
          </a:xfrm>
          <a:prstGeom prst="rightBrace">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2449C512-4C0C-4F76-A633-EAF6E3E8E289}"/>
              </a:ext>
            </a:extLst>
          </p:cNvPr>
          <p:cNvSpPr txBox="1"/>
          <p:nvPr/>
        </p:nvSpPr>
        <p:spPr>
          <a:xfrm>
            <a:off x="5676116" y="5115300"/>
            <a:ext cx="954142" cy="523220"/>
          </a:xfrm>
          <a:prstGeom prst="rect">
            <a:avLst/>
          </a:prstGeom>
          <a:noFill/>
        </p:spPr>
        <p:txBody>
          <a:bodyPr wrap="square" rtlCol="0">
            <a:spAutoFit/>
          </a:bodyPr>
          <a:lstStyle/>
          <a:p>
            <a:r>
              <a:rPr lang="en-US" sz="2800" dirty="0">
                <a:solidFill>
                  <a:schemeClr val="tx1"/>
                </a:solidFill>
              </a:rPr>
              <a:t>47%</a:t>
            </a:r>
          </a:p>
        </p:txBody>
      </p:sp>
      <p:pic>
        <p:nvPicPr>
          <p:cNvPr id="9" name="Picture 8">
            <a:extLst>
              <a:ext uri="{FF2B5EF4-FFF2-40B4-BE49-F238E27FC236}">
                <a16:creationId xmlns:a16="http://schemas.microsoft.com/office/drawing/2014/main" id="{7302BC1A-4BF3-4587-AE62-3E8D4D9F7F70}"/>
              </a:ext>
            </a:extLst>
          </p:cNvPr>
          <p:cNvPicPr>
            <a:picLocks noChangeAspect="1"/>
          </p:cNvPicPr>
          <p:nvPr/>
        </p:nvPicPr>
        <p:blipFill rotWithShape="1">
          <a:blip r:embed="rId4">
            <a:extLst>
              <a:ext uri="{28A0092B-C50C-407E-A947-70E740481C1C}">
                <a14:useLocalDpi xmlns:a14="http://schemas.microsoft.com/office/drawing/2010/main" val="0"/>
              </a:ext>
            </a:extLst>
          </a:blip>
          <a:srcRect t="8093" b="8668"/>
          <a:stretch/>
        </p:blipFill>
        <p:spPr>
          <a:xfrm>
            <a:off x="2254119" y="1381490"/>
            <a:ext cx="7798136" cy="4314644"/>
          </a:xfrm>
          <a:prstGeom prst="rect">
            <a:avLst/>
          </a:prstGeom>
        </p:spPr>
      </p:pic>
      <p:sp>
        <p:nvSpPr>
          <p:cNvPr id="10" name="Cloud 9">
            <a:extLst>
              <a:ext uri="{FF2B5EF4-FFF2-40B4-BE49-F238E27FC236}">
                <a16:creationId xmlns:a16="http://schemas.microsoft.com/office/drawing/2014/main" id="{62018BAA-E181-4094-8089-80FD0A46FC5E}"/>
              </a:ext>
            </a:extLst>
          </p:cNvPr>
          <p:cNvSpPr/>
          <p:nvPr/>
        </p:nvSpPr>
        <p:spPr>
          <a:xfrm rot="1771239">
            <a:off x="7801242" y="1651593"/>
            <a:ext cx="2137304" cy="1455106"/>
          </a:xfrm>
          <a:prstGeom prst="cloud">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5400" dirty="0">
                <a:latin typeface="Calibri" panose="020F0502020204030204" pitchFamily="34" charset="0"/>
                <a:cs typeface="Calibri" panose="020F0502020204030204" pitchFamily="34" charset="0"/>
              </a:rPr>
              <a:t>53%</a:t>
            </a:r>
          </a:p>
        </p:txBody>
      </p:sp>
      <p:sp>
        <p:nvSpPr>
          <p:cNvPr id="13" name="Rectangle 12">
            <a:extLst>
              <a:ext uri="{FF2B5EF4-FFF2-40B4-BE49-F238E27FC236}">
                <a16:creationId xmlns:a16="http://schemas.microsoft.com/office/drawing/2014/main" id="{54DA156B-3532-42A9-A28C-08AC38A93B66}"/>
              </a:ext>
            </a:extLst>
          </p:cNvPr>
          <p:cNvSpPr>
            <a:spLocks noChangeArrowheads="1"/>
          </p:cNvSpPr>
          <p:nvPr/>
        </p:nvSpPr>
        <p:spPr bwMode="auto">
          <a:xfrm>
            <a:off x="0" y="701052"/>
            <a:ext cx="12192000" cy="6142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lIns="91440" tIns="45720" rIns="91440" bIns="45720" rtlCol="0" anchor="ctr">
            <a:normAutofit/>
          </a:bodyPr>
          <a:lstStyle/>
          <a:p>
            <a:pPr algn="ctr" fontAlgn="base">
              <a:lnSpc>
                <a:spcPct val="90000"/>
              </a:lnSpc>
              <a:spcBef>
                <a:spcPct val="0"/>
              </a:spcBef>
              <a:spcAft>
                <a:spcPts val="600"/>
              </a:spcAft>
            </a:pPr>
            <a:r>
              <a:rPr lang="en-US" sz="3600" b="1" kern="1200" dirty="0">
                <a:solidFill>
                  <a:schemeClr val="tx1"/>
                </a:solidFill>
                <a:latin typeface="+mj-lt"/>
                <a:ea typeface="+mj-ea"/>
                <a:cs typeface="+mj-cs"/>
              </a:rPr>
              <a:t>Mindfulness, hardiness, positive mindset: The pillars of resilience</a:t>
            </a:r>
          </a:p>
        </p:txBody>
      </p:sp>
      <p:pic>
        <p:nvPicPr>
          <p:cNvPr id="14" name="Picture 13">
            <a:extLst>
              <a:ext uri="{FF2B5EF4-FFF2-40B4-BE49-F238E27FC236}">
                <a16:creationId xmlns:a16="http://schemas.microsoft.com/office/drawing/2014/main" id="{6F0456AB-944B-4B0D-84D0-7DB0BA4BD8D5}"/>
              </a:ext>
            </a:extLst>
          </p:cNvPr>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648561" y="6431167"/>
            <a:ext cx="323888" cy="365126"/>
          </a:xfrm>
          <a:prstGeom prst="rect">
            <a:avLst/>
          </a:prstGeom>
        </p:spPr>
      </p:pic>
    </p:spTree>
    <p:extLst>
      <p:ext uri="{BB962C8B-B14F-4D97-AF65-F5344CB8AC3E}">
        <p14:creationId xmlns:p14="http://schemas.microsoft.com/office/powerpoint/2010/main" val="45691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D6B917-9E7E-4709-B127-9245CE36442D}"/>
              </a:ext>
            </a:extLst>
          </p:cNvPr>
          <p:cNvSpPr>
            <a:spLocks noGrp="1"/>
          </p:cNvSpPr>
          <p:nvPr>
            <p:ph type="sldNum" sz="quarter" idx="4"/>
          </p:nvPr>
        </p:nvSpPr>
        <p:spPr/>
        <p:txBody>
          <a:bodyPr/>
          <a:lstStyle/>
          <a:p>
            <a:fld id="{DDB5AC43-AE68-4B5F-904A-A3D06128F730}" type="slidenum">
              <a:rPr lang="en-US" smtClean="0"/>
              <a:t>19</a:t>
            </a:fld>
            <a:endParaRPr lang="en-US"/>
          </a:p>
        </p:txBody>
      </p:sp>
      <p:sp>
        <p:nvSpPr>
          <p:cNvPr id="3" name="Rectangle 2">
            <a:extLst>
              <a:ext uri="{FF2B5EF4-FFF2-40B4-BE49-F238E27FC236}">
                <a16:creationId xmlns:a16="http://schemas.microsoft.com/office/drawing/2014/main" id="{2EE37EBC-6831-4A73-98C7-9BD79EAEF5A4}"/>
              </a:ext>
            </a:extLst>
          </p:cNvPr>
          <p:cNvSpPr/>
          <p:nvPr/>
        </p:nvSpPr>
        <p:spPr>
          <a:xfrm>
            <a:off x="6026750" y="3290500"/>
            <a:ext cx="232756" cy="300082"/>
          </a:xfrm>
          <a:prstGeom prst="rect">
            <a:avLst/>
          </a:prstGeom>
        </p:spPr>
        <p:txBody>
          <a:bodyPr wrap="none">
            <a:spAutoFit/>
          </a:bodyPr>
          <a:lstStyle/>
          <a:p>
            <a:r>
              <a:rPr lang="en-US" sz="1350" dirty="0">
                <a:solidFill>
                  <a:prstClr val="black"/>
                </a:solidFill>
                <a:ea typeface="ＭＳ Ｐゴシック" charset="0"/>
                <a:cs typeface="Arial" charset="0"/>
              </a:rPr>
              <a:t>￼</a:t>
            </a:r>
          </a:p>
        </p:txBody>
      </p:sp>
      <p:pic>
        <p:nvPicPr>
          <p:cNvPr id="4" name="Picture 3">
            <a:extLst>
              <a:ext uri="{FF2B5EF4-FFF2-40B4-BE49-F238E27FC236}">
                <a16:creationId xmlns:a16="http://schemas.microsoft.com/office/drawing/2014/main" id="{90D280A8-B4F7-4E89-BD05-631F00A30C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8726" y="2150598"/>
            <a:ext cx="2219979" cy="2219979"/>
          </a:xfrm>
          <a:prstGeom prst="rect">
            <a:avLst/>
          </a:prstGeom>
        </p:spPr>
      </p:pic>
      <p:sp>
        <p:nvSpPr>
          <p:cNvPr id="5" name="TextBox 4">
            <a:extLst>
              <a:ext uri="{FF2B5EF4-FFF2-40B4-BE49-F238E27FC236}">
                <a16:creationId xmlns:a16="http://schemas.microsoft.com/office/drawing/2014/main" id="{210A8810-D950-4801-B461-E35C204522DB}"/>
              </a:ext>
            </a:extLst>
          </p:cNvPr>
          <p:cNvSpPr txBox="1"/>
          <p:nvPr/>
        </p:nvSpPr>
        <p:spPr>
          <a:xfrm>
            <a:off x="4450826" y="2159394"/>
            <a:ext cx="5837068" cy="2308324"/>
          </a:xfrm>
          <a:prstGeom prst="rect">
            <a:avLst/>
          </a:prstGeom>
          <a:noFill/>
        </p:spPr>
        <p:txBody>
          <a:bodyPr wrap="square" rtlCol="0">
            <a:spAutoFit/>
          </a:bodyPr>
          <a:lstStyle/>
          <a:p>
            <a:pPr marL="214313" indent="-214313" defTabSz="685800">
              <a:buFont typeface="Arial" panose="020B0604020202020204" pitchFamily="34" charset="0"/>
              <a:buChar char="•"/>
            </a:pPr>
            <a:r>
              <a:rPr lang="en-US" sz="3600" b="1" spc="300" dirty="0">
                <a:solidFill>
                  <a:schemeClr val="tx1"/>
                </a:solidFill>
                <a:latin typeface="Calibri" panose="020F0502020204030204" pitchFamily="34" charset="0"/>
              </a:rPr>
              <a:t>S</a:t>
            </a:r>
            <a:r>
              <a:rPr lang="en-US" sz="2400" dirty="0">
                <a:solidFill>
                  <a:schemeClr val="tx1"/>
                </a:solidFill>
                <a:latin typeface="Calibri" panose="020F0502020204030204" pitchFamily="34" charset="0"/>
              </a:rPr>
              <a:t>top what you are doing</a:t>
            </a:r>
          </a:p>
          <a:p>
            <a:pPr marL="214313" indent="-214313" defTabSz="685800">
              <a:buFont typeface="Arial" panose="020B0604020202020204" pitchFamily="34" charset="0"/>
              <a:buChar char="•"/>
            </a:pPr>
            <a:r>
              <a:rPr lang="en-US" sz="3600" b="1" dirty="0">
                <a:solidFill>
                  <a:schemeClr val="tx1"/>
                </a:solidFill>
                <a:latin typeface="Calibri" panose="020F0502020204030204" pitchFamily="34" charset="0"/>
              </a:rPr>
              <a:t>T</a:t>
            </a:r>
            <a:r>
              <a:rPr lang="en-US" sz="2400" dirty="0">
                <a:solidFill>
                  <a:schemeClr val="tx1"/>
                </a:solidFill>
                <a:latin typeface="Calibri" panose="020F0502020204030204" pitchFamily="34" charset="0"/>
              </a:rPr>
              <a:t>ake a mindful breath</a:t>
            </a:r>
          </a:p>
          <a:p>
            <a:pPr marL="214313" indent="-214313" defTabSz="685800">
              <a:buFont typeface="Arial" panose="020B0604020202020204" pitchFamily="34" charset="0"/>
              <a:buChar char="•"/>
            </a:pPr>
            <a:r>
              <a:rPr lang="en-US" sz="3600" b="1" spc="300" dirty="0">
                <a:solidFill>
                  <a:schemeClr val="tx1"/>
                </a:solidFill>
                <a:latin typeface="Calibri" panose="020F0502020204030204" pitchFamily="34" charset="0"/>
              </a:rPr>
              <a:t>O</a:t>
            </a:r>
            <a:r>
              <a:rPr lang="en-US" sz="2400" dirty="0">
                <a:solidFill>
                  <a:schemeClr val="tx1"/>
                </a:solidFill>
                <a:latin typeface="Calibri" panose="020F0502020204030204" pitchFamily="34" charset="0"/>
              </a:rPr>
              <a:t>bserve what you are doing and thinking</a:t>
            </a:r>
          </a:p>
          <a:p>
            <a:pPr marL="214313" indent="-214313" defTabSz="685800">
              <a:buFont typeface="Arial" panose="020B0604020202020204" pitchFamily="34" charset="0"/>
              <a:buChar char="•"/>
            </a:pPr>
            <a:r>
              <a:rPr lang="en-US" sz="3600" b="1" dirty="0">
                <a:solidFill>
                  <a:schemeClr val="tx1"/>
                </a:solidFill>
                <a:latin typeface="Calibri" panose="020F0502020204030204" pitchFamily="34" charset="0"/>
              </a:rPr>
              <a:t>P</a:t>
            </a:r>
            <a:r>
              <a:rPr lang="en-US" sz="2400" dirty="0">
                <a:solidFill>
                  <a:schemeClr val="tx1"/>
                </a:solidFill>
                <a:latin typeface="Calibri" panose="020F0502020204030204" pitchFamily="34" charset="0"/>
              </a:rPr>
              <a:t>roceed</a:t>
            </a:r>
          </a:p>
        </p:txBody>
      </p:sp>
      <p:sp>
        <p:nvSpPr>
          <p:cNvPr id="8" name="TextBox 7">
            <a:extLst>
              <a:ext uri="{FF2B5EF4-FFF2-40B4-BE49-F238E27FC236}">
                <a16:creationId xmlns:a16="http://schemas.microsoft.com/office/drawing/2014/main" id="{21C89270-FEDA-4D4B-B2E5-62F723E7C58F}"/>
              </a:ext>
            </a:extLst>
          </p:cNvPr>
          <p:cNvSpPr txBox="1"/>
          <p:nvPr/>
        </p:nvSpPr>
        <p:spPr>
          <a:xfrm>
            <a:off x="6610659" y="4781866"/>
            <a:ext cx="4460374"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defTabSz="685800"/>
            <a:r>
              <a:rPr lang="en-US" sz="3600" b="1" dirty="0">
                <a:solidFill>
                  <a:srgbClr val="903C89"/>
                </a:solidFill>
                <a:latin typeface="Calibri" panose="020F0502020204030204" pitchFamily="34" charset="0"/>
              </a:rPr>
              <a:t>STOP 3-4 times per day</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Franklin Gothic Book"/>
            </a:endParaRPr>
          </a:p>
        </p:txBody>
      </p:sp>
      <p:sp>
        <p:nvSpPr>
          <p:cNvPr id="9" name="Rectangle 8">
            <a:extLst>
              <a:ext uri="{FF2B5EF4-FFF2-40B4-BE49-F238E27FC236}">
                <a16:creationId xmlns:a16="http://schemas.microsoft.com/office/drawing/2014/main" id="{B68DFBEB-064A-45B4-A561-CFA77D25A2E2}"/>
              </a:ext>
            </a:extLst>
          </p:cNvPr>
          <p:cNvSpPr>
            <a:spLocks noChangeArrowheads="1"/>
          </p:cNvSpPr>
          <p:nvPr/>
        </p:nvSpPr>
        <p:spPr bwMode="auto">
          <a:xfrm>
            <a:off x="0" y="701052"/>
            <a:ext cx="12192000" cy="6142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lIns="91440" tIns="45720" rIns="91440" bIns="45720" rtlCol="0" anchor="ctr">
            <a:normAutofit/>
          </a:bodyPr>
          <a:lstStyle/>
          <a:p>
            <a:pPr algn="ctr" fontAlgn="base">
              <a:lnSpc>
                <a:spcPct val="90000"/>
              </a:lnSpc>
              <a:spcBef>
                <a:spcPct val="0"/>
              </a:spcBef>
              <a:spcAft>
                <a:spcPts val="600"/>
              </a:spcAft>
            </a:pPr>
            <a:r>
              <a:rPr lang="en-US" sz="3600" b="1" kern="1200" dirty="0">
                <a:solidFill>
                  <a:schemeClr val="tx1"/>
                </a:solidFill>
                <a:latin typeface="+mj-lt"/>
                <a:ea typeface="+mj-ea"/>
                <a:cs typeface="+mj-cs"/>
              </a:rPr>
              <a:t>Mindfulness, hardiness, positive mindset: The pillars of resilience</a:t>
            </a:r>
          </a:p>
        </p:txBody>
      </p:sp>
    </p:spTree>
    <p:extLst>
      <p:ext uri="{BB962C8B-B14F-4D97-AF65-F5344CB8AC3E}">
        <p14:creationId xmlns:p14="http://schemas.microsoft.com/office/powerpoint/2010/main" val="2062158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3F27180F-285F-447B-B9F0-0CF0D40AC97C}"/>
              </a:ext>
            </a:extLst>
          </p:cNvPr>
          <p:cNvSpPr>
            <a:spLocks noGrp="1"/>
          </p:cNvSpPr>
          <p:nvPr>
            <p:ph type="sldNum" sz="quarter" idx="4"/>
          </p:nvPr>
        </p:nvSpPr>
        <p:spPr/>
        <p:txBody>
          <a:bodyPr/>
          <a:lstStyle/>
          <a:p>
            <a:fld id="{DDB5AC43-AE68-4B5F-904A-A3D06128F730}" type="slidenum">
              <a:rPr lang="en-US" smtClean="0"/>
              <a:t>2</a:t>
            </a:fld>
            <a:endParaRPr lang="en-US"/>
          </a:p>
        </p:txBody>
      </p:sp>
      <p:sp>
        <p:nvSpPr>
          <p:cNvPr id="16" name="Text Box 8">
            <a:extLst>
              <a:ext uri="{FF2B5EF4-FFF2-40B4-BE49-F238E27FC236}">
                <a16:creationId xmlns:a16="http://schemas.microsoft.com/office/drawing/2014/main" id="{9FC9396B-B27C-4764-BACB-5AC8F437A23C}"/>
              </a:ext>
            </a:extLst>
          </p:cNvPr>
          <p:cNvSpPr txBox="1">
            <a:spLocks noChangeArrowheads="1"/>
          </p:cNvSpPr>
          <p:nvPr/>
        </p:nvSpPr>
        <p:spPr bwMode="auto">
          <a:xfrm>
            <a:off x="-5103" y="692894"/>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rgbClr val="000099"/>
                </a:solidFill>
                <a:latin typeface="Calibri" charset="0"/>
                <a:ea typeface="ＭＳ Ｐゴシック" charset="0"/>
                <a:cs typeface="ＭＳ Ｐゴシック" charset="0"/>
              </a:defRPr>
            </a:lvl1pPr>
            <a:lvl2pPr marL="742950" indent="-285750" eaLnBrk="0" hangingPunct="0">
              <a:defRPr sz="2000" b="1">
                <a:solidFill>
                  <a:srgbClr val="000099"/>
                </a:solidFill>
                <a:latin typeface="Calibri" charset="0"/>
                <a:ea typeface="ＭＳ Ｐゴシック" charset="0"/>
              </a:defRPr>
            </a:lvl2pPr>
            <a:lvl3pPr marL="1143000" indent="-228600" eaLnBrk="0" hangingPunct="0">
              <a:defRPr sz="2000" b="1">
                <a:solidFill>
                  <a:srgbClr val="000099"/>
                </a:solidFill>
                <a:latin typeface="Calibri" charset="0"/>
                <a:ea typeface="ＭＳ Ｐゴシック" charset="0"/>
              </a:defRPr>
            </a:lvl3pPr>
            <a:lvl4pPr marL="1600200" indent="-228600" eaLnBrk="0" hangingPunct="0">
              <a:defRPr sz="2000" b="1">
                <a:solidFill>
                  <a:srgbClr val="000099"/>
                </a:solidFill>
                <a:latin typeface="Calibri" charset="0"/>
                <a:ea typeface="ＭＳ Ｐゴシック" charset="0"/>
              </a:defRPr>
            </a:lvl4pPr>
            <a:lvl5pPr marL="2057400" indent="-228600" eaLnBrk="0" hangingPunct="0">
              <a:defRPr sz="2000" b="1">
                <a:solidFill>
                  <a:srgbClr val="000099"/>
                </a:solidFill>
                <a:latin typeface="Calibri" charset="0"/>
                <a:ea typeface="ＭＳ Ｐゴシック" charset="0"/>
              </a:defRPr>
            </a:lvl5pPr>
            <a:lvl6pPr marL="2514600" indent="-228600" eaLnBrk="0" fontAlgn="base" hangingPunct="0">
              <a:spcBef>
                <a:spcPct val="0"/>
              </a:spcBef>
              <a:spcAft>
                <a:spcPct val="0"/>
              </a:spcAft>
              <a:defRPr sz="2000" b="1">
                <a:solidFill>
                  <a:srgbClr val="000099"/>
                </a:solidFill>
                <a:latin typeface="Calibri" charset="0"/>
                <a:ea typeface="ＭＳ Ｐゴシック" charset="0"/>
              </a:defRPr>
            </a:lvl6pPr>
            <a:lvl7pPr marL="2971800" indent="-228600" eaLnBrk="0" fontAlgn="base" hangingPunct="0">
              <a:spcBef>
                <a:spcPct val="0"/>
              </a:spcBef>
              <a:spcAft>
                <a:spcPct val="0"/>
              </a:spcAft>
              <a:defRPr sz="2000" b="1">
                <a:solidFill>
                  <a:srgbClr val="000099"/>
                </a:solidFill>
                <a:latin typeface="Calibri" charset="0"/>
                <a:ea typeface="ＭＳ Ｐゴシック" charset="0"/>
              </a:defRPr>
            </a:lvl7pPr>
            <a:lvl8pPr marL="3429000" indent="-228600" eaLnBrk="0" fontAlgn="base" hangingPunct="0">
              <a:spcBef>
                <a:spcPct val="0"/>
              </a:spcBef>
              <a:spcAft>
                <a:spcPct val="0"/>
              </a:spcAft>
              <a:defRPr sz="2000" b="1">
                <a:solidFill>
                  <a:srgbClr val="000099"/>
                </a:solidFill>
                <a:latin typeface="Calibri" charset="0"/>
                <a:ea typeface="ＭＳ Ｐゴシック" charset="0"/>
              </a:defRPr>
            </a:lvl8pPr>
            <a:lvl9pPr marL="3886200" indent="-228600" eaLnBrk="0" fontAlgn="base" hangingPunct="0">
              <a:spcBef>
                <a:spcPct val="0"/>
              </a:spcBef>
              <a:spcAft>
                <a:spcPct val="0"/>
              </a:spcAft>
              <a:defRPr sz="2000" b="1">
                <a:solidFill>
                  <a:srgbClr val="000099"/>
                </a:solidFill>
                <a:latin typeface="Calibri" charset="0"/>
                <a:ea typeface="ＭＳ Ｐゴシック" charset="0"/>
              </a:defRPr>
            </a:lvl9pPr>
          </a:lstStyle>
          <a:p>
            <a:pPr algn="ctr"/>
            <a:r>
              <a:rPr lang="en-US" sz="3600" dirty="0">
                <a:solidFill>
                  <a:schemeClr val="tx1"/>
                </a:solidFill>
                <a:latin typeface="+mj-lt"/>
              </a:rPr>
              <a:t>Building resilience can decrease stress and increase wellness</a:t>
            </a:r>
          </a:p>
        </p:txBody>
      </p:sp>
      <p:sp>
        <p:nvSpPr>
          <p:cNvPr id="17" name="Rectangle 16">
            <a:extLst>
              <a:ext uri="{FF2B5EF4-FFF2-40B4-BE49-F238E27FC236}">
                <a16:creationId xmlns:a16="http://schemas.microsoft.com/office/drawing/2014/main" id="{7BAD6580-DB71-47C8-B980-5D21112D2828}"/>
              </a:ext>
            </a:extLst>
          </p:cNvPr>
          <p:cNvSpPr>
            <a:spLocks noChangeArrowheads="1"/>
          </p:cNvSpPr>
          <p:nvPr/>
        </p:nvSpPr>
        <p:spPr bwMode="auto">
          <a:xfrm>
            <a:off x="1170225" y="4700027"/>
            <a:ext cx="2760733"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p>
            <a:pPr eaLnBrk="0" hangingPunct="0"/>
            <a:r>
              <a:rPr lang="en-US" sz="2400" dirty="0">
                <a:latin typeface="Calibri"/>
                <a:ea typeface="ＭＳ Ｐゴシック" charset="0"/>
                <a:cs typeface="Arial" charset="0"/>
              </a:rPr>
              <a:t>Stress Defined</a:t>
            </a:r>
          </a:p>
        </p:txBody>
      </p:sp>
      <p:sp>
        <p:nvSpPr>
          <p:cNvPr id="18" name="Rectangle 4">
            <a:extLst>
              <a:ext uri="{FF2B5EF4-FFF2-40B4-BE49-F238E27FC236}">
                <a16:creationId xmlns:a16="http://schemas.microsoft.com/office/drawing/2014/main" id="{A5B0F412-3104-48BB-B426-EF5DCC60B34C}"/>
              </a:ext>
            </a:extLst>
          </p:cNvPr>
          <p:cNvSpPr>
            <a:spLocks noChangeArrowheads="1"/>
          </p:cNvSpPr>
          <p:nvPr/>
        </p:nvSpPr>
        <p:spPr bwMode="auto">
          <a:xfrm>
            <a:off x="4738097" y="4692776"/>
            <a:ext cx="3497263"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p>
            <a:pPr eaLnBrk="0" hangingPunct="0"/>
            <a:r>
              <a:rPr lang="en-US" sz="2400" dirty="0">
                <a:solidFill>
                  <a:schemeClr val="tx1"/>
                </a:solidFill>
                <a:latin typeface="Calibri"/>
                <a:ea typeface="ＭＳ Ｐゴシック" charset="0"/>
                <a:cs typeface="Arial" charset="0"/>
              </a:rPr>
              <a:t>The Pillars of Resilience</a:t>
            </a:r>
          </a:p>
        </p:txBody>
      </p:sp>
      <p:sp>
        <p:nvSpPr>
          <p:cNvPr id="19" name="Rectangle 6">
            <a:extLst>
              <a:ext uri="{FF2B5EF4-FFF2-40B4-BE49-F238E27FC236}">
                <a16:creationId xmlns:a16="http://schemas.microsoft.com/office/drawing/2014/main" id="{2976F1DF-70AA-4A4F-BB3F-49D45B145826}"/>
              </a:ext>
            </a:extLst>
          </p:cNvPr>
          <p:cNvSpPr>
            <a:spLocks noChangeArrowheads="1"/>
          </p:cNvSpPr>
          <p:nvPr/>
        </p:nvSpPr>
        <p:spPr bwMode="auto">
          <a:xfrm>
            <a:off x="9145608" y="4692776"/>
            <a:ext cx="2818750"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p>
            <a:pPr eaLnBrk="0" hangingPunct="0"/>
            <a:r>
              <a:rPr lang="en-US" sz="2400" dirty="0">
                <a:latin typeface="Calibri"/>
                <a:ea typeface="ＭＳ Ｐゴシック" charset="0"/>
                <a:cs typeface="Arial" charset="0"/>
              </a:rPr>
              <a:t>A New Outlook</a:t>
            </a:r>
          </a:p>
        </p:txBody>
      </p:sp>
      <p:pic>
        <p:nvPicPr>
          <p:cNvPr id="20" name="Picture 19">
            <a:extLst>
              <a:ext uri="{FF2B5EF4-FFF2-40B4-BE49-F238E27FC236}">
                <a16:creationId xmlns:a16="http://schemas.microsoft.com/office/drawing/2014/main" id="{F32CC1DB-333E-4B3C-8AFF-9C7630A6A346}"/>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5205592" y="2568064"/>
            <a:ext cx="1739484" cy="1884768"/>
          </a:xfrm>
          <a:prstGeom prst="rect">
            <a:avLst/>
          </a:prstGeom>
        </p:spPr>
      </p:pic>
      <p:pic>
        <p:nvPicPr>
          <p:cNvPr id="21" name="Picture 20">
            <a:extLst>
              <a:ext uri="{FF2B5EF4-FFF2-40B4-BE49-F238E27FC236}">
                <a16:creationId xmlns:a16="http://schemas.microsoft.com/office/drawing/2014/main" id="{D0431F43-4D66-485C-AAF1-1CF90403EF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4012" y="2629665"/>
            <a:ext cx="1581546" cy="1776736"/>
          </a:xfrm>
          <a:prstGeom prst="rect">
            <a:avLst/>
          </a:prstGeom>
        </p:spPr>
      </p:pic>
      <p:grpSp>
        <p:nvGrpSpPr>
          <p:cNvPr id="22" name="Group 21">
            <a:extLst>
              <a:ext uri="{FF2B5EF4-FFF2-40B4-BE49-F238E27FC236}">
                <a16:creationId xmlns:a16="http://schemas.microsoft.com/office/drawing/2014/main" id="{0C3241FD-63C4-4D99-A945-2F816CFADA56}"/>
              </a:ext>
            </a:extLst>
          </p:cNvPr>
          <p:cNvGrpSpPr/>
          <p:nvPr/>
        </p:nvGrpSpPr>
        <p:grpSpPr>
          <a:xfrm>
            <a:off x="8919400" y="2629666"/>
            <a:ext cx="2249934" cy="1744824"/>
            <a:chOff x="1824159" y="1161269"/>
            <a:chExt cx="5529704" cy="5163425"/>
          </a:xfrm>
          <a:solidFill>
            <a:schemeClr val="tx1"/>
          </a:solidFill>
        </p:grpSpPr>
        <p:grpSp>
          <p:nvGrpSpPr>
            <p:cNvPr id="23" name="Group 22">
              <a:extLst>
                <a:ext uri="{FF2B5EF4-FFF2-40B4-BE49-F238E27FC236}">
                  <a16:creationId xmlns:a16="http://schemas.microsoft.com/office/drawing/2014/main" id="{8FD928F1-D895-4EC6-96DE-D76E88AA53DB}"/>
                </a:ext>
              </a:extLst>
            </p:cNvPr>
            <p:cNvGrpSpPr/>
            <p:nvPr/>
          </p:nvGrpSpPr>
          <p:grpSpPr>
            <a:xfrm>
              <a:off x="1824159" y="1161269"/>
              <a:ext cx="5529704" cy="5163425"/>
              <a:chOff x="2467433" y="1749082"/>
              <a:chExt cx="3944262" cy="3683000"/>
            </a:xfrm>
            <a:grpFill/>
          </p:grpSpPr>
          <p:sp>
            <p:nvSpPr>
              <p:cNvPr id="27" name="Moon 26">
                <a:extLst>
                  <a:ext uri="{FF2B5EF4-FFF2-40B4-BE49-F238E27FC236}">
                    <a16:creationId xmlns:a16="http://schemas.microsoft.com/office/drawing/2014/main" id="{F4C89B7A-4D77-47DE-957D-B5A29B452C54}"/>
                  </a:ext>
                </a:extLst>
              </p:cNvPr>
              <p:cNvSpPr/>
              <p:nvPr/>
            </p:nvSpPr>
            <p:spPr>
              <a:xfrm>
                <a:off x="2467433" y="1749082"/>
                <a:ext cx="1799772" cy="3683000"/>
              </a:xfrm>
              <a:prstGeom prst="moon">
                <a:avLst>
                  <a:gd name="adj" fmla="val 621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Moon 27">
                <a:extLst>
                  <a:ext uri="{FF2B5EF4-FFF2-40B4-BE49-F238E27FC236}">
                    <a16:creationId xmlns:a16="http://schemas.microsoft.com/office/drawing/2014/main" id="{E4DC32E8-77B4-4B15-8045-A14353EB4F2B}"/>
                  </a:ext>
                </a:extLst>
              </p:cNvPr>
              <p:cNvSpPr/>
              <p:nvPr/>
            </p:nvSpPr>
            <p:spPr>
              <a:xfrm flipH="1">
                <a:off x="4258741" y="1749082"/>
                <a:ext cx="2152954" cy="3683000"/>
              </a:xfrm>
              <a:prstGeom prst="moon">
                <a:avLst>
                  <a:gd name="adj" fmla="val 621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9BEF4F0A-82EC-400A-A874-9FB0A5B20843}"/>
                </a:ext>
              </a:extLst>
            </p:cNvPr>
            <p:cNvGrpSpPr/>
            <p:nvPr/>
          </p:nvGrpSpPr>
          <p:grpSpPr>
            <a:xfrm>
              <a:off x="2683019" y="1901482"/>
              <a:ext cx="3944262" cy="3683000"/>
              <a:chOff x="2467433" y="1749082"/>
              <a:chExt cx="3944262" cy="3683000"/>
            </a:xfrm>
            <a:grpFill/>
          </p:grpSpPr>
          <p:sp>
            <p:nvSpPr>
              <p:cNvPr id="25" name="Moon 24">
                <a:extLst>
                  <a:ext uri="{FF2B5EF4-FFF2-40B4-BE49-F238E27FC236}">
                    <a16:creationId xmlns:a16="http://schemas.microsoft.com/office/drawing/2014/main" id="{B2209DB5-E4D1-414D-B24E-89FD4BAE04A1}"/>
                  </a:ext>
                </a:extLst>
              </p:cNvPr>
              <p:cNvSpPr/>
              <p:nvPr/>
            </p:nvSpPr>
            <p:spPr>
              <a:xfrm>
                <a:off x="2467433" y="1749082"/>
                <a:ext cx="1799772" cy="3683000"/>
              </a:xfrm>
              <a:prstGeom prst="moon">
                <a:avLst>
                  <a:gd name="adj" fmla="val 621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Moon 25">
                <a:extLst>
                  <a:ext uri="{FF2B5EF4-FFF2-40B4-BE49-F238E27FC236}">
                    <a16:creationId xmlns:a16="http://schemas.microsoft.com/office/drawing/2014/main" id="{9838B8E3-873A-44CE-A4FA-3672A7C2BB06}"/>
                  </a:ext>
                </a:extLst>
              </p:cNvPr>
              <p:cNvSpPr/>
              <p:nvPr/>
            </p:nvSpPr>
            <p:spPr>
              <a:xfrm flipH="1">
                <a:off x="4258741" y="1749082"/>
                <a:ext cx="2152954" cy="3683000"/>
              </a:xfrm>
              <a:prstGeom prst="moon">
                <a:avLst>
                  <a:gd name="adj" fmla="val 621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29" name="Picture 28">
            <a:extLst>
              <a:ext uri="{FF2B5EF4-FFF2-40B4-BE49-F238E27FC236}">
                <a16:creationId xmlns:a16="http://schemas.microsoft.com/office/drawing/2014/main" id="{F628326F-3810-465C-B030-F366BEF7F7F5}"/>
              </a:ext>
            </a:extLst>
          </p:cNvPr>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648561" y="6431167"/>
            <a:ext cx="323888" cy="365126"/>
          </a:xfrm>
          <a:prstGeom prst="rect">
            <a:avLst/>
          </a:prstGeom>
        </p:spPr>
      </p:pic>
    </p:spTree>
    <p:extLst>
      <p:ext uri="{BB962C8B-B14F-4D97-AF65-F5344CB8AC3E}">
        <p14:creationId xmlns:p14="http://schemas.microsoft.com/office/powerpoint/2010/main" val="407773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5D698E-C465-4B63-89D9-0A89F5062819}"/>
              </a:ext>
            </a:extLst>
          </p:cNvPr>
          <p:cNvSpPr>
            <a:spLocks noGrp="1"/>
          </p:cNvSpPr>
          <p:nvPr>
            <p:ph type="sldNum" sz="quarter" idx="4"/>
          </p:nvPr>
        </p:nvSpPr>
        <p:spPr/>
        <p:txBody>
          <a:bodyPr/>
          <a:lstStyle/>
          <a:p>
            <a:fld id="{DDB5AC43-AE68-4B5F-904A-A3D06128F730}" type="slidenum">
              <a:rPr lang="en-US" smtClean="0"/>
              <a:t>20</a:t>
            </a:fld>
            <a:endParaRPr lang="en-US"/>
          </a:p>
        </p:txBody>
      </p:sp>
      <p:grpSp>
        <p:nvGrpSpPr>
          <p:cNvPr id="4" name="Group 3">
            <a:extLst>
              <a:ext uri="{FF2B5EF4-FFF2-40B4-BE49-F238E27FC236}">
                <a16:creationId xmlns:a16="http://schemas.microsoft.com/office/drawing/2014/main" id="{9962AF76-95E7-4226-B81E-BFCF98501CBC}"/>
              </a:ext>
            </a:extLst>
          </p:cNvPr>
          <p:cNvGrpSpPr/>
          <p:nvPr/>
        </p:nvGrpSpPr>
        <p:grpSpPr>
          <a:xfrm>
            <a:off x="4370975" y="1804629"/>
            <a:ext cx="3585885" cy="3885384"/>
            <a:chOff x="7871557" y="1621117"/>
            <a:chExt cx="3585885" cy="3885384"/>
          </a:xfrm>
        </p:grpSpPr>
        <p:pic>
          <p:nvPicPr>
            <p:cNvPr id="5" name="Picture 4">
              <a:extLst>
                <a:ext uri="{FF2B5EF4-FFF2-40B4-BE49-F238E27FC236}">
                  <a16:creationId xmlns:a16="http://schemas.microsoft.com/office/drawing/2014/main" id="{BEAF64DC-1065-412B-B569-9305F55488BE}"/>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871557" y="1621117"/>
              <a:ext cx="3585885" cy="3885384"/>
            </a:xfrm>
            <a:prstGeom prst="rect">
              <a:avLst/>
            </a:prstGeom>
            <a:effectLst>
              <a:softEdge rad="0"/>
            </a:effectLst>
          </p:spPr>
        </p:pic>
        <p:sp>
          <p:nvSpPr>
            <p:cNvPr id="6" name="TextBox 5">
              <a:extLst>
                <a:ext uri="{FF2B5EF4-FFF2-40B4-BE49-F238E27FC236}">
                  <a16:creationId xmlns:a16="http://schemas.microsoft.com/office/drawing/2014/main" id="{B322DF93-AE1D-47C8-8DEC-E13AE0239A33}"/>
                </a:ext>
              </a:extLst>
            </p:cNvPr>
            <p:cNvSpPr txBox="1"/>
            <p:nvPr/>
          </p:nvSpPr>
          <p:spPr>
            <a:xfrm>
              <a:off x="8670887" y="1762930"/>
              <a:ext cx="1861490" cy="523220"/>
            </a:xfrm>
            <a:prstGeom prst="rect">
              <a:avLst/>
            </a:prstGeom>
            <a:noFill/>
          </p:spPr>
          <p:txBody>
            <a:bodyPr wrap="square" rtlCol="0">
              <a:spAutoFit/>
            </a:bodyPr>
            <a:lstStyle/>
            <a:p>
              <a:pPr algn="ctr" fontAlgn="base">
                <a:spcBef>
                  <a:spcPct val="0"/>
                </a:spcBef>
                <a:spcAft>
                  <a:spcPct val="0"/>
                </a:spcAft>
              </a:pPr>
              <a:r>
                <a:rPr lang="en-US" sz="2800" b="1" dirty="0">
                  <a:solidFill>
                    <a:schemeClr val="tx1"/>
                  </a:solidFill>
                  <a:latin typeface="Calibri" charset="0"/>
                  <a:ea typeface="ＭＳ Ｐゴシック" charset="0"/>
                  <a:cs typeface="Arial" charset="0"/>
                </a:rPr>
                <a:t>Resilience</a:t>
              </a:r>
            </a:p>
          </p:txBody>
        </p:sp>
        <p:sp>
          <p:nvSpPr>
            <p:cNvPr id="7" name="TextBox 6">
              <a:extLst>
                <a:ext uri="{FF2B5EF4-FFF2-40B4-BE49-F238E27FC236}">
                  <a16:creationId xmlns:a16="http://schemas.microsoft.com/office/drawing/2014/main" id="{D3F755C8-5E16-48F5-AC93-93B7B2E51EBA}"/>
                </a:ext>
              </a:extLst>
            </p:cNvPr>
            <p:cNvSpPr txBox="1"/>
            <p:nvPr/>
          </p:nvSpPr>
          <p:spPr>
            <a:xfrm rot="6322972">
              <a:off x="7691691" y="3332977"/>
              <a:ext cx="1861490" cy="461665"/>
            </a:xfrm>
            <a:prstGeom prst="rect">
              <a:avLst/>
            </a:prstGeom>
            <a:noFill/>
          </p:spPr>
          <p:txBody>
            <a:bodyPr wrap="square" rtlCol="0">
              <a:spAutoFit/>
            </a:bodyPr>
            <a:lstStyle/>
            <a:p>
              <a:pPr fontAlgn="base">
                <a:spcBef>
                  <a:spcPct val="0"/>
                </a:spcBef>
                <a:spcAft>
                  <a:spcPct val="0"/>
                </a:spcAft>
              </a:pPr>
              <a:r>
                <a:rPr lang="en-US" sz="2400" b="1" dirty="0">
                  <a:solidFill>
                    <a:schemeClr val="tx1"/>
                  </a:solidFill>
                  <a:latin typeface="Calibri" charset="0"/>
                  <a:ea typeface="ＭＳ Ｐゴシック" charset="0"/>
                  <a:cs typeface="Arial" charset="0"/>
                </a:rPr>
                <a:t>Hardiness</a:t>
              </a:r>
            </a:p>
          </p:txBody>
        </p:sp>
      </p:grpSp>
      <p:sp>
        <p:nvSpPr>
          <p:cNvPr id="9" name="Rectangle 8">
            <a:extLst>
              <a:ext uri="{FF2B5EF4-FFF2-40B4-BE49-F238E27FC236}">
                <a16:creationId xmlns:a16="http://schemas.microsoft.com/office/drawing/2014/main" id="{D5C866A9-7134-4346-9D73-EF4C7BC3CF54}"/>
              </a:ext>
            </a:extLst>
          </p:cNvPr>
          <p:cNvSpPr>
            <a:spLocks noChangeArrowheads="1"/>
          </p:cNvSpPr>
          <p:nvPr/>
        </p:nvSpPr>
        <p:spPr bwMode="auto">
          <a:xfrm>
            <a:off x="0" y="701052"/>
            <a:ext cx="12192000" cy="6142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lIns="91440" tIns="45720" rIns="91440" bIns="45720" rtlCol="0" anchor="ctr">
            <a:normAutofit/>
          </a:bodyPr>
          <a:lstStyle/>
          <a:p>
            <a:pPr algn="ctr" fontAlgn="base">
              <a:lnSpc>
                <a:spcPct val="90000"/>
              </a:lnSpc>
              <a:spcBef>
                <a:spcPct val="0"/>
              </a:spcBef>
              <a:spcAft>
                <a:spcPts val="600"/>
              </a:spcAft>
            </a:pPr>
            <a:r>
              <a:rPr lang="en-US" sz="3600" b="1" kern="1200" dirty="0">
                <a:solidFill>
                  <a:schemeClr val="tx1"/>
                </a:solidFill>
                <a:latin typeface="+mj-lt"/>
                <a:ea typeface="+mj-ea"/>
                <a:cs typeface="+mj-cs"/>
              </a:rPr>
              <a:t>Mindfulness, hardiness, positive mindset: The pillars of resilience</a:t>
            </a:r>
          </a:p>
        </p:txBody>
      </p:sp>
    </p:spTree>
    <p:extLst>
      <p:ext uri="{BB962C8B-B14F-4D97-AF65-F5344CB8AC3E}">
        <p14:creationId xmlns:p14="http://schemas.microsoft.com/office/powerpoint/2010/main" val="4139620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03D301-0975-4B09-80C8-6F997DFA00C0}"/>
              </a:ext>
            </a:extLst>
          </p:cNvPr>
          <p:cNvSpPr>
            <a:spLocks noGrp="1"/>
          </p:cNvSpPr>
          <p:nvPr>
            <p:ph type="sldNum" sz="quarter" idx="4"/>
          </p:nvPr>
        </p:nvSpPr>
        <p:spPr/>
        <p:txBody>
          <a:bodyPr/>
          <a:lstStyle/>
          <a:p>
            <a:fld id="{DDB5AC43-AE68-4B5F-904A-A3D06128F730}" type="slidenum">
              <a:rPr lang="en-US" smtClean="0"/>
              <a:t>21</a:t>
            </a:fld>
            <a:endParaRPr lang="en-US"/>
          </a:p>
        </p:txBody>
      </p:sp>
      <p:pic>
        <p:nvPicPr>
          <p:cNvPr id="3" name="Picture 2">
            <a:extLst>
              <a:ext uri="{FF2B5EF4-FFF2-40B4-BE49-F238E27FC236}">
                <a16:creationId xmlns:a16="http://schemas.microsoft.com/office/drawing/2014/main" id="{FC4AC3A2-00BC-4C56-9293-E833B4A9C9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611" y="1570184"/>
            <a:ext cx="5589762" cy="4580536"/>
          </a:xfrm>
          <a:prstGeom prst="rect">
            <a:avLst/>
          </a:prstGeom>
        </p:spPr>
      </p:pic>
      <p:sp>
        <p:nvSpPr>
          <p:cNvPr id="6" name="Rectangle 5">
            <a:extLst>
              <a:ext uri="{FF2B5EF4-FFF2-40B4-BE49-F238E27FC236}">
                <a16:creationId xmlns:a16="http://schemas.microsoft.com/office/drawing/2014/main" id="{DA72B854-275B-4F7C-B601-8CF40A719CCC}"/>
              </a:ext>
            </a:extLst>
          </p:cNvPr>
          <p:cNvSpPr>
            <a:spLocks noChangeArrowheads="1"/>
          </p:cNvSpPr>
          <p:nvPr/>
        </p:nvSpPr>
        <p:spPr bwMode="auto">
          <a:xfrm>
            <a:off x="0" y="701052"/>
            <a:ext cx="12192000" cy="6142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lIns="91440" tIns="45720" rIns="91440" bIns="45720" rtlCol="0" anchor="ctr">
            <a:normAutofit/>
          </a:bodyPr>
          <a:lstStyle/>
          <a:p>
            <a:pPr algn="ctr" fontAlgn="base">
              <a:lnSpc>
                <a:spcPct val="90000"/>
              </a:lnSpc>
              <a:spcBef>
                <a:spcPct val="0"/>
              </a:spcBef>
              <a:spcAft>
                <a:spcPts val="600"/>
              </a:spcAft>
            </a:pPr>
            <a:r>
              <a:rPr lang="en-US" sz="3600" b="1" kern="1200" dirty="0">
                <a:solidFill>
                  <a:schemeClr val="tx1"/>
                </a:solidFill>
                <a:latin typeface="+mj-lt"/>
                <a:ea typeface="+mj-ea"/>
                <a:cs typeface="+mj-cs"/>
              </a:rPr>
              <a:t>Mindfulness, hardiness, positive mindset: The pillars of resilience</a:t>
            </a:r>
          </a:p>
        </p:txBody>
      </p:sp>
      <p:pic>
        <p:nvPicPr>
          <p:cNvPr id="5" name="Picture 4">
            <a:extLst>
              <a:ext uri="{FF2B5EF4-FFF2-40B4-BE49-F238E27FC236}">
                <a16:creationId xmlns:a16="http://schemas.microsoft.com/office/drawing/2014/main" id="{E22635EE-B773-4705-94A5-BE6FCC0AAF7B}"/>
              </a:ext>
            </a:extLst>
          </p:cNvPr>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648561" y="6431167"/>
            <a:ext cx="323888" cy="365126"/>
          </a:xfrm>
          <a:prstGeom prst="rect">
            <a:avLst/>
          </a:prstGeom>
        </p:spPr>
      </p:pic>
    </p:spTree>
    <p:extLst>
      <p:ext uri="{BB962C8B-B14F-4D97-AF65-F5344CB8AC3E}">
        <p14:creationId xmlns:p14="http://schemas.microsoft.com/office/powerpoint/2010/main" val="3886222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3D9A5A-3F28-4FCA-BD5E-0F9AC298F1C5}"/>
              </a:ext>
            </a:extLst>
          </p:cNvPr>
          <p:cNvSpPr>
            <a:spLocks noGrp="1"/>
          </p:cNvSpPr>
          <p:nvPr>
            <p:ph type="sldNum" sz="quarter" idx="4"/>
          </p:nvPr>
        </p:nvSpPr>
        <p:spPr/>
        <p:txBody>
          <a:bodyPr/>
          <a:lstStyle/>
          <a:p>
            <a:fld id="{DDB5AC43-AE68-4B5F-904A-A3D06128F730}" type="slidenum">
              <a:rPr lang="en-US" smtClean="0"/>
              <a:t>22</a:t>
            </a:fld>
            <a:endParaRPr lang="en-US"/>
          </a:p>
        </p:txBody>
      </p:sp>
      <p:pic>
        <p:nvPicPr>
          <p:cNvPr id="3" name="Picture 2">
            <a:extLst>
              <a:ext uri="{FF2B5EF4-FFF2-40B4-BE49-F238E27FC236}">
                <a16:creationId xmlns:a16="http://schemas.microsoft.com/office/drawing/2014/main" id="{44ABEEC3-7BDC-4374-BF1B-FAE4F9C56E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057794">
            <a:off x="2987335" y="2238006"/>
            <a:ext cx="1495153" cy="1495153"/>
          </a:xfrm>
          <a:prstGeom prst="rect">
            <a:avLst/>
          </a:prstGeom>
        </p:spPr>
      </p:pic>
      <p:sp>
        <p:nvSpPr>
          <p:cNvPr id="4" name="TextBox 3">
            <a:extLst>
              <a:ext uri="{FF2B5EF4-FFF2-40B4-BE49-F238E27FC236}">
                <a16:creationId xmlns:a16="http://schemas.microsoft.com/office/drawing/2014/main" id="{492790F4-21CB-45FE-B621-EF64ACE068DD}"/>
              </a:ext>
            </a:extLst>
          </p:cNvPr>
          <p:cNvSpPr txBox="1"/>
          <p:nvPr/>
        </p:nvSpPr>
        <p:spPr>
          <a:xfrm rot="20148194">
            <a:off x="2820827" y="3486254"/>
            <a:ext cx="2597330" cy="400110"/>
          </a:xfrm>
          <a:prstGeom prst="rect">
            <a:avLst/>
          </a:prstGeom>
          <a:noFill/>
        </p:spPr>
        <p:txBody>
          <a:bodyPr wrap="square" rtlCol="0">
            <a:spAutoFit/>
          </a:bodyPr>
          <a:lstStyle/>
          <a:p>
            <a:r>
              <a:rPr lang="en-US" sz="2000" b="1" dirty="0">
                <a:latin typeface="Calibri" panose="020F0502020204030204" pitchFamily="34" charset="0"/>
              </a:rPr>
              <a:t>Values, Morals, Beliefs</a:t>
            </a:r>
          </a:p>
        </p:txBody>
      </p:sp>
      <p:pic>
        <p:nvPicPr>
          <p:cNvPr id="5" name="Picture 4">
            <a:extLst>
              <a:ext uri="{FF2B5EF4-FFF2-40B4-BE49-F238E27FC236}">
                <a16:creationId xmlns:a16="http://schemas.microsoft.com/office/drawing/2014/main" id="{DA0A25D3-128F-438E-84A5-3A34CE1B2F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611" y="1570184"/>
            <a:ext cx="5589762" cy="4580536"/>
          </a:xfrm>
          <a:prstGeom prst="rect">
            <a:avLst/>
          </a:prstGeom>
        </p:spPr>
      </p:pic>
      <p:sp>
        <p:nvSpPr>
          <p:cNvPr id="7" name="Rectangle 6">
            <a:extLst>
              <a:ext uri="{FF2B5EF4-FFF2-40B4-BE49-F238E27FC236}">
                <a16:creationId xmlns:a16="http://schemas.microsoft.com/office/drawing/2014/main" id="{3C9CB1A9-B7C6-4785-A294-BE3CB59265CE}"/>
              </a:ext>
            </a:extLst>
          </p:cNvPr>
          <p:cNvSpPr>
            <a:spLocks noChangeArrowheads="1"/>
          </p:cNvSpPr>
          <p:nvPr/>
        </p:nvSpPr>
        <p:spPr bwMode="auto">
          <a:xfrm>
            <a:off x="0" y="701052"/>
            <a:ext cx="12192000" cy="6142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lIns="91440" tIns="45720" rIns="91440" bIns="45720" rtlCol="0" anchor="ctr">
            <a:normAutofit/>
          </a:bodyPr>
          <a:lstStyle/>
          <a:p>
            <a:pPr algn="ctr" fontAlgn="base">
              <a:lnSpc>
                <a:spcPct val="90000"/>
              </a:lnSpc>
              <a:spcBef>
                <a:spcPct val="0"/>
              </a:spcBef>
              <a:spcAft>
                <a:spcPts val="600"/>
              </a:spcAft>
            </a:pPr>
            <a:r>
              <a:rPr lang="en-US" sz="3600" b="1" kern="1200" dirty="0">
                <a:solidFill>
                  <a:schemeClr val="tx1"/>
                </a:solidFill>
                <a:latin typeface="+mj-lt"/>
                <a:ea typeface="+mj-ea"/>
                <a:cs typeface="+mj-cs"/>
              </a:rPr>
              <a:t>Mindfulness, hardiness, positive mindset: The pillars of resilience</a:t>
            </a:r>
          </a:p>
        </p:txBody>
      </p:sp>
      <p:pic>
        <p:nvPicPr>
          <p:cNvPr id="8" name="Picture 7">
            <a:extLst>
              <a:ext uri="{FF2B5EF4-FFF2-40B4-BE49-F238E27FC236}">
                <a16:creationId xmlns:a16="http://schemas.microsoft.com/office/drawing/2014/main" id="{18956E44-EC6C-4FDA-AA88-E9E1D42EBFE0}"/>
              </a:ext>
            </a:extLst>
          </p:cNvPr>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648561" y="6431167"/>
            <a:ext cx="323888" cy="365126"/>
          </a:xfrm>
          <a:prstGeom prst="rect">
            <a:avLst/>
          </a:prstGeom>
        </p:spPr>
      </p:pic>
    </p:spTree>
    <p:extLst>
      <p:ext uri="{BB962C8B-B14F-4D97-AF65-F5344CB8AC3E}">
        <p14:creationId xmlns:p14="http://schemas.microsoft.com/office/powerpoint/2010/main" val="1598315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9AB2C5-0C7C-4FE6-91DB-2943075FE56F}"/>
              </a:ext>
            </a:extLst>
          </p:cNvPr>
          <p:cNvSpPr>
            <a:spLocks noGrp="1"/>
          </p:cNvSpPr>
          <p:nvPr>
            <p:ph type="sldNum" sz="quarter" idx="4"/>
          </p:nvPr>
        </p:nvSpPr>
        <p:spPr/>
        <p:txBody>
          <a:bodyPr/>
          <a:lstStyle/>
          <a:p>
            <a:fld id="{DDB5AC43-AE68-4B5F-904A-A3D06128F730}" type="slidenum">
              <a:rPr lang="en-US" smtClean="0"/>
              <a:t>23</a:t>
            </a:fld>
            <a:endParaRPr lang="en-US"/>
          </a:p>
        </p:txBody>
      </p:sp>
      <p:sp>
        <p:nvSpPr>
          <p:cNvPr id="3" name="Rectangle 2">
            <a:extLst>
              <a:ext uri="{FF2B5EF4-FFF2-40B4-BE49-F238E27FC236}">
                <a16:creationId xmlns:a16="http://schemas.microsoft.com/office/drawing/2014/main" id="{1B9F121A-7271-44A3-8C9F-50FB4D712B1D}"/>
              </a:ext>
            </a:extLst>
          </p:cNvPr>
          <p:cNvSpPr/>
          <p:nvPr/>
        </p:nvSpPr>
        <p:spPr>
          <a:xfrm>
            <a:off x="6026750" y="3290500"/>
            <a:ext cx="232756" cy="300082"/>
          </a:xfrm>
          <a:prstGeom prst="rect">
            <a:avLst/>
          </a:prstGeom>
        </p:spPr>
        <p:txBody>
          <a:bodyPr wrap="none">
            <a:spAutoFit/>
          </a:bodyPr>
          <a:lstStyle/>
          <a:p>
            <a:r>
              <a:rPr lang="en-US" sz="1350" dirty="0">
                <a:solidFill>
                  <a:prstClr val="black"/>
                </a:solidFill>
                <a:ea typeface="ＭＳ Ｐゴシック" charset="0"/>
                <a:cs typeface="Arial" charset="0"/>
              </a:rPr>
              <a:t>￼</a:t>
            </a:r>
          </a:p>
        </p:txBody>
      </p:sp>
      <p:sp>
        <p:nvSpPr>
          <p:cNvPr id="4" name="TextBox 3">
            <a:extLst>
              <a:ext uri="{FF2B5EF4-FFF2-40B4-BE49-F238E27FC236}">
                <a16:creationId xmlns:a16="http://schemas.microsoft.com/office/drawing/2014/main" id="{FA9D36DA-9E35-4DF3-A562-DFF001BFF7E4}"/>
              </a:ext>
            </a:extLst>
          </p:cNvPr>
          <p:cNvSpPr txBox="1"/>
          <p:nvPr/>
        </p:nvSpPr>
        <p:spPr>
          <a:xfrm rot="20148194">
            <a:off x="3504116" y="3387974"/>
            <a:ext cx="2597330" cy="400110"/>
          </a:xfrm>
          <a:prstGeom prst="rect">
            <a:avLst/>
          </a:prstGeom>
          <a:noFill/>
        </p:spPr>
        <p:txBody>
          <a:bodyPr wrap="square" rtlCol="0">
            <a:spAutoFit/>
          </a:bodyPr>
          <a:lstStyle/>
          <a:p>
            <a:r>
              <a:rPr lang="en-US" sz="2000" b="1" dirty="0">
                <a:latin typeface="Calibri" panose="020F0502020204030204" pitchFamily="34" charset="0"/>
              </a:rPr>
              <a:t>Staying on course</a:t>
            </a:r>
          </a:p>
        </p:txBody>
      </p:sp>
      <p:pic>
        <p:nvPicPr>
          <p:cNvPr id="5" name="Picture 4" descr="Description Steering wheel ship.svg">
            <a:extLst>
              <a:ext uri="{FF2B5EF4-FFF2-40B4-BE49-F238E27FC236}">
                <a16:creationId xmlns:a16="http://schemas.microsoft.com/office/drawing/2014/main" id="{C65A6788-3371-4F04-A349-96A855007D0A}"/>
              </a:ext>
            </a:extLst>
          </p:cNvPr>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00121" y="1945702"/>
            <a:ext cx="1788756" cy="1788756"/>
          </a:xfrm>
          <a:prstGeom prst="rect">
            <a:avLst/>
          </a:prstGeom>
        </p:spPr>
      </p:pic>
      <p:pic>
        <p:nvPicPr>
          <p:cNvPr id="7" name="Picture 6">
            <a:extLst>
              <a:ext uri="{FF2B5EF4-FFF2-40B4-BE49-F238E27FC236}">
                <a16:creationId xmlns:a16="http://schemas.microsoft.com/office/drawing/2014/main" id="{D66CF068-6261-4001-A77B-190C49057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611" y="1570184"/>
            <a:ext cx="5589762" cy="4580536"/>
          </a:xfrm>
          <a:prstGeom prst="rect">
            <a:avLst/>
          </a:prstGeom>
        </p:spPr>
      </p:pic>
      <p:sp>
        <p:nvSpPr>
          <p:cNvPr id="9" name="Rectangle 8">
            <a:extLst>
              <a:ext uri="{FF2B5EF4-FFF2-40B4-BE49-F238E27FC236}">
                <a16:creationId xmlns:a16="http://schemas.microsoft.com/office/drawing/2014/main" id="{AF470B9A-89A2-4367-97BC-8C7205BA9BD6}"/>
              </a:ext>
            </a:extLst>
          </p:cNvPr>
          <p:cNvSpPr>
            <a:spLocks noChangeArrowheads="1"/>
          </p:cNvSpPr>
          <p:nvPr/>
        </p:nvSpPr>
        <p:spPr bwMode="auto">
          <a:xfrm>
            <a:off x="0" y="701052"/>
            <a:ext cx="12192000" cy="6142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lIns="91440" tIns="45720" rIns="91440" bIns="45720" rtlCol="0" anchor="ctr">
            <a:normAutofit/>
          </a:bodyPr>
          <a:lstStyle/>
          <a:p>
            <a:pPr algn="ctr" fontAlgn="base">
              <a:lnSpc>
                <a:spcPct val="90000"/>
              </a:lnSpc>
              <a:spcBef>
                <a:spcPct val="0"/>
              </a:spcBef>
              <a:spcAft>
                <a:spcPts val="600"/>
              </a:spcAft>
            </a:pPr>
            <a:r>
              <a:rPr lang="en-US" sz="3600" b="1" kern="1200" dirty="0">
                <a:solidFill>
                  <a:schemeClr val="tx1"/>
                </a:solidFill>
                <a:latin typeface="+mj-lt"/>
                <a:ea typeface="+mj-ea"/>
                <a:cs typeface="+mj-cs"/>
              </a:rPr>
              <a:t>Mindfulness, hardiness, positive mindset: The pillars of resilience</a:t>
            </a:r>
          </a:p>
        </p:txBody>
      </p:sp>
      <p:pic>
        <p:nvPicPr>
          <p:cNvPr id="8" name="Picture 7">
            <a:extLst>
              <a:ext uri="{FF2B5EF4-FFF2-40B4-BE49-F238E27FC236}">
                <a16:creationId xmlns:a16="http://schemas.microsoft.com/office/drawing/2014/main" id="{731D9076-402F-4AC6-961C-15B358FEF49F}"/>
              </a:ext>
            </a:extLst>
          </p:cNvPr>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648561" y="6431167"/>
            <a:ext cx="323888" cy="365126"/>
          </a:xfrm>
          <a:prstGeom prst="rect">
            <a:avLst/>
          </a:prstGeom>
        </p:spPr>
      </p:pic>
    </p:spTree>
    <p:extLst>
      <p:ext uri="{BB962C8B-B14F-4D97-AF65-F5344CB8AC3E}">
        <p14:creationId xmlns:p14="http://schemas.microsoft.com/office/powerpoint/2010/main" val="1846783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91D461-A051-4C84-BE58-A12606055E6A}"/>
              </a:ext>
            </a:extLst>
          </p:cNvPr>
          <p:cNvSpPr>
            <a:spLocks noGrp="1"/>
          </p:cNvSpPr>
          <p:nvPr>
            <p:ph type="sldNum" sz="quarter" idx="4"/>
          </p:nvPr>
        </p:nvSpPr>
        <p:spPr/>
        <p:txBody>
          <a:bodyPr/>
          <a:lstStyle/>
          <a:p>
            <a:fld id="{DDB5AC43-AE68-4B5F-904A-A3D06128F730}" type="slidenum">
              <a:rPr lang="en-US" smtClean="0"/>
              <a:t>24</a:t>
            </a:fld>
            <a:endParaRPr lang="en-US"/>
          </a:p>
        </p:txBody>
      </p:sp>
      <p:sp>
        <p:nvSpPr>
          <p:cNvPr id="3" name="Rectangle 2">
            <a:extLst>
              <a:ext uri="{FF2B5EF4-FFF2-40B4-BE49-F238E27FC236}">
                <a16:creationId xmlns:a16="http://schemas.microsoft.com/office/drawing/2014/main" id="{0C845D3E-D707-433D-87D4-DD0CA3EFBFF8}"/>
              </a:ext>
            </a:extLst>
          </p:cNvPr>
          <p:cNvSpPr/>
          <p:nvPr/>
        </p:nvSpPr>
        <p:spPr>
          <a:xfrm>
            <a:off x="6026750" y="3290500"/>
            <a:ext cx="232756" cy="300082"/>
          </a:xfrm>
          <a:prstGeom prst="rect">
            <a:avLst/>
          </a:prstGeom>
        </p:spPr>
        <p:txBody>
          <a:bodyPr wrap="none">
            <a:spAutoFit/>
          </a:bodyPr>
          <a:lstStyle/>
          <a:p>
            <a:r>
              <a:rPr lang="en-US" sz="1350" dirty="0">
                <a:solidFill>
                  <a:prstClr val="black"/>
                </a:solidFill>
                <a:ea typeface="ＭＳ Ｐゴシック" charset="0"/>
                <a:cs typeface="Arial" charset="0"/>
              </a:rPr>
              <a:t>￼</a:t>
            </a:r>
          </a:p>
        </p:txBody>
      </p:sp>
      <p:pic>
        <p:nvPicPr>
          <p:cNvPr id="4" name="Picture 3">
            <a:extLst>
              <a:ext uri="{FF2B5EF4-FFF2-40B4-BE49-F238E27FC236}">
                <a16:creationId xmlns:a16="http://schemas.microsoft.com/office/drawing/2014/main" id="{EC5F6276-0C31-444A-83ED-22B1855610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9506" y="1856112"/>
            <a:ext cx="3006057" cy="3933034"/>
          </a:xfrm>
          <a:prstGeom prst="rect">
            <a:avLst/>
          </a:prstGeom>
        </p:spPr>
      </p:pic>
      <p:sp>
        <p:nvSpPr>
          <p:cNvPr id="5" name="TextBox 4">
            <a:extLst>
              <a:ext uri="{FF2B5EF4-FFF2-40B4-BE49-F238E27FC236}">
                <a16:creationId xmlns:a16="http://schemas.microsoft.com/office/drawing/2014/main" id="{137B5C47-3887-4A61-8D69-2EA23BB97F72}"/>
              </a:ext>
            </a:extLst>
          </p:cNvPr>
          <p:cNvSpPr txBox="1"/>
          <p:nvPr/>
        </p:nvSpPr>
        <p:spPr>
          <a:xfrm>
            <a:off x="2110496" y="2840376"/>
            <a:ext cx="3362117" cy="1200329"/>
          </a:xfrm>
          <a:prstGeom prst="rect">
            <a:avLst/>
          </a:prstGeom>
          <a:noFill/>
        </p:spPr>
        <p:txBody>
          <a:bodyPr wrap="square" rtlCol="0">
            <a:spAutoFit/>
          </a:bodyPr>
          <a:lstStyle/>
          <a:p>
            <a:pPr algn="ctr"/>
            <a:r>
              <a:rPr lang="en-US" sz="3600" dirty="0">
                <a:latin typeface="Calibri" panose="020F0502020204030204" pitchFamily="34" charset="0"/>
              </a:rPr>
              <a:t>Who will be your shipmates? </a:t>
            </a:r>
          </a:p>
        </p:txBody>
      </p:sp>
      <p:sp>
        <p:nvSpPr>
          <p:cNvPr id="8" name="Rectangle 7">
            <a:extLst>
              <a:ext uri="{FF2B5EF4-FFF2-40B4-BE49-F238E27FC236}">
                <a16:creationId xmlns:a16="http://schemas.microsoft.com/office/drawing/2014/main" id="{A0E3B390-8519-4E61-9D8C-8F8B3EA8DACF}"/>
              </a:ext>
            </a:extLst>
          </p:cNvPr>
          <p:cNvSpPr>
            <a:spLocks noChangeArrowheads="1"/>
          </p:cNvSpPr>
          <p:nvPr/>
        </p:nvSpPr>
        <p:spPr bwMode="auto">
          <a:xfrm>
            <a:off x="0" y="701052"/>
            <a:ext cx="12192000" cy="6142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lIns="91440" tIns="45720" rIns="91440" bIns="45720" rtlCol="0" anchor="ctr">
            <a:normAutofit/>
          </a:bodyPr>
          <a:lstStyle/>
          <a:p>
            <a:pPr algn="ctr" fontAlgn="base">
              <a:lnSpc>
                <a:spcPct val="90000"/>
              </a:lnSpc>
              <a:spcBef>
                <a:spcPct val="0"/>
              </a:spcBef>
              <a:spcAft>
                <a:spcPts val="600"/>
              </a:spcAft>
            </a:pPr>
            <a:r>
              <a:rPr lang="en-US" sz="3600" b="1" kern="1200" dirty="0">
                <a:solidFill>
                  <a:schemeClr val="tx1"/>
                </a:solidFill>
                <a:latin typeface="+mj-lt"/>
                <a:ea typeface="+mj-ea"/>
                <a:cs typeface="+mj-cs"/>
              </a:rPr>
              <a:t>Mindfulness, hardiness, positive mindset: The pillars of resilience</a:t>
            </a:r>
          </a:p>
        </p:txBody>
      </p:sp>
      <p:pic>
        <p:nvPicPr>
          <p:cNvPr id="7" name="Picture 6">
            <a:extLst>
              <a:ext uri="{FF2B5EF4-FFF2-40B4-BE49-F238E27FC236}">
                <a16:creationId xmlns:a16="http://schemas.microsoft.com/office/drawing/2014/main" id="{EC2AAF90-9105-40F3-B724-CE51D8407694}"/>
              </a:ext>
            </a:extLst>
          </p:cNvPr>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648561" y="6431167"/>
            <a:ext cx="323888" cy="365126"/>
          </a:xfrm>
          <a:prstGeom prst="rect">
            <a:avLst/>
          </a:prstGeom>
        </p:spPr>
      </p:pic>
    </p:spTree>
    <p:extLst>
      <p:ext uri="{BB962C8B-B14F-4D97-AF65-F5344CB8AC3E}">
        <p14:creationId xmlns:p14="http://schemas.microsoft.com/office/powerpoint/2010/main" val="3308220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8C5B75-69CB-4A30-9A49-532DFC83CA96}"/>
              </a:ext>
            </a:extLst>
          </p:cNvPr>
          <p:cNvSpPr>
            <a:spLocks noGrp="1"/>
          </p:cNvSpPr>
          <p:nvPr>
            <p:ph type="sldNum" sz="quarter" idx="4"/>
          </p:nvPr>
        </p:nvSpPr>
        <p:spPr/>
        <p:txBody>
          <a:bodyPr/>
          <a:lstStyle/>
          <a:p>
            <a:fld id="{DDB5AC43-AE68-4B5F-904A-A3D06128F730}" type="slidenum">
              <a:rPr lang="en-US" smtClean="0"/>
              <a:t>25</a:t>
            </a:fld>
            <a:endParaRPr lang="en-US"/>
          </a:p>
        </p:txBody>
      </p:sp>
      <p:sp>
        <p:nvSpPr>
          <p:cNvPr id="3" name="Rectangle 2">
            <a:extLst>
              <a:ext uri="{FF2B5EF4-FFF2-40B4-BE49-F238E27FC236}">
                <a16:creationId xmlns:a16="http://schemas.microsoft.com/office/drawing/2014/main" id="{C93025C4-A7F3-4EC1-8427-A906B3FF78EB}"/>
              </a:ext>
            </a:extLst>
          </p:cNvPr>
          <p:cNvSpPr/>
          <p:nvPr/>
        </p:nvSpPr>
        <p:spPr>
          <a:xfrm>
            <a:off x="6026750" y="3290500"/>
            <a:ext cx="232756" cy="300082"/>
          </a:xfrm>
          <a:prstGeom prst="rect">
            <a:avLst/>
          </a:prstGeom>
        </p:spPr>
        <p:txBody>
          <a:bodyPr wrap="none">
            <a:spAutoFit/>
          </a:bodyPr>
          <a:lstStyle/>
          <a:p>
            <a:r>
              <a:rPr lang="en-US" sz="1350" dirty="0">
                <a:solidFill>
                  <a:prstClr val="black"/>
                </a:solidFill>
                <a:ea typeface="ＭＳ Ｐゴシック" charset="0"/>
                <a:cs typeface="Arial" charset="0"/>
              </a:rPr>
              <a:t>￼</a:t>
            </a:r>
          </a:p>
        </p:txBody>
      </p:sp>
      <p:sp>
        <p:nvSpPr>
          <p:cNvPr id="4" name="TextBox 3">
            <a:extLst>
              <a:ext uri="{FF2B5EF4-FFF2-40B4-BE49-F238E27FC236}">
                <a16:creationId xmlns:a16="http://schemas.microsoft.com/office/drawing/2014/main" id="{2F842726-9308-42F7-97A7-C993C82250C7}"/>
              </a:ext>
            </a:extLst>
          </p:cNvPr>
          <p:cNvSpPr txBox="1"/>
          <p:nvPr/>
        </p:nvSpPr>
        <p:spPr>
          <a:xfrm rot="19825539">
            <a:off x="2316481" y="2938976"/>
            <a:ext cx="3339253" cy="707886"/>
          </a:xfrm>
          <a:prstGeom prst="rect">
            <a:avLst/>
          </a:prstGeom>
          <a:noFill/>
        </p:spPr>
        <p:txBody>
          <a:bodyPr wrap="square" rtlCol="0">
            <a:spAutoFit/>
          </a:bodyPr>
          <a:lstStyle/>
          <a:p>
            <a:pPr algn="ctr"/>
            <a:r>
              <a:rPr lang="en-US" sz="2000" b="1" dirty="0">
                <a:latin typeface="Calibri" panose="020F0502020204030204" pitchFamily="34" charset="0"/>
              </a:rPr>
              <a:t>What will be your mantra if the waves get stronger?</a:t>
            </a:r>
          </a:p>
        </p:txBody>
      </p:sp>
      <p:pic>
        <p:nvPicPr>
          <p:cNvPr id="5" name="Picture 2" descr="oceanwave2[1]">
            <a:extLst>
              <a:ext uri="{FF2B5EF4-FFF2-40B4-BE49-F238E27FC236}">
                <a16:creationId xmlns:a16="http://schemas.microsoft.com/office/drawing/2014/main" id="{210832E4-CED1-45B0-8891-691AACC49ED8}"/>
              </a:ext>
            </a:extLst>
          </p:cNvPr>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9813042" flipH="1">
            <a:off x="2739820" y="1996165"/>
            <a:ext cx="1545497" cy="9748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6">
            <a:extLst>
              <a:ext uri="{FF2B5EF4-FFF2-40B4-BE49-F238E27FC236}">
                <a16:creationId xmlns:a16="http://schemas.microsoft.com/office/drawing/2014/main" id="{06CD7403-6CC7-4D54-9795-35022ACAC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1869" y="1570184"/>
            <a:ext cx="5589762" cy="4580536"/>
          </a:xfrm>
          <a:prstGeom prst="rect">
            <a:avLst/>
          </a:prstGeom>
        </p:spPr>
      </p:pic>
      <p:sp>
        <p:nvSpPr>
          <p:cNvPr id="9" name="Rectangle 8">
            <a:extLst>
              <a:ext uri="{FF2B5EF4-FFF2-40B4-BE49-F238E27FC236}">
                <a16:creationId xmlns:a16="http://schemas.microsoft.com/office/drawing/2014/main" id="{4146E4DC-4400-4828-966A-2D57DAE598E9}"/>
              </a:ext>
            </a:extLst>
          </p:cNvPr>
          <p:cNvSpPr>
            <a:spLocks noChangeArrowheads="1"/>
          </p:cNvSpPr>
          <p:nvPr/>
        </p:nvSpPr>
        <p:spPr bwMode="auto">
          <a:xfrm>
            <a:off x="0" y="701052"/>
            <a:ext cx="12192000" cy="6142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lIns="91440" tIns="45720" rIns="91440" bIns="45720" rtlCol="0" anchor="ctr">
            <a:normAutofit/>
          </a:bodyPr>
          <a:lstStyle/>
          <a:p>
            <a:pPr algn="ctr" fontAlgn="base">
              <a:lnSpc>
                <a:spcPct val="90000"/>
              </a:lnSpc>
              <a:spcBef>
                <a:spcPct val="0"/>
              </a:spcBef>
              <a:spcAft>
                <a:spcPts val="600"/>
              </a:spcAft>
            </a:pPr>
            <a:r>
              <a:rPr lang="en-US" sz="3600" b="1" kern="1200" dirty="0">
                <a:solidFill>
                  <a:schemeClr val="tx1"/>
                </a:solidFill>
                <a:latin typeface="+mj-lt"/>
                <a:ea typeface="+mj-ea"/>
                <a:cs typeface="+mj-cs"/>
              </a:rPr>
              <a:t>Mindfulness, hardiness, positive mindset: The pillars of resilience</a:t>
            </a:r>
          </a:p>
        </p:txBody>
      </p:sp>
      <p:pic>
        <p:nvPicPr>
          <p:cNvPr id="8" name="Picture 7">
            <a:extLst>
              <a:ext uri="{FF2B5EF4-FFF2-40B4-BE49-F238E27FC236}">
                <a16:creationId xmlns:a16="http://schemas.microsoft.com/office/drawing/2014/main" id="{E0FFB06F-F743-4B65-9853-959B492E6114}"/>
              </a:ext>
            </a:extLst>
          </p:cNvPr>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648561" y="6431167"/>
            <a:ext cx="323888" cy="365126"/>
          </a:xfrm>
          <a:prstGeom prst="rect">
            <a:avLst/>
          </a:prstGeom>
        </p:spPr>
      </p:pic>
    </p:spTree>
    <p:extLst>
      <p:ext uri="{BB962C8B-B14F-4D97-AF65-F5344CB8AC3E}">
        <p14:creationId xmlns:p14="http://schemas.microsoft.com/office/powerpoint/2010/main" val="1254225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01048B-8A59-4F87-AE15-B7AFCE6B7B1F}"/>
              </a:ext>
            </a:extLst>
          </p:cNvPr>
          <p:cNvSpPr>
            <a:spLocks noGrp="1"/>
          </p:cNvSpPr>
          <p:nvPr>
            <p:ph type="sldNum" sz="quarter" idx="4"/>
          </p:nvPr>
        </p:nvSpPr>
        <p:spPr/>
        <p:txBody>
          <a:bodyPr/>
          <a:lstStyle/>
          <a:p>
            <a:fld id="{DDB5AC43-AE68-4B5F-904A-A3D06128F730}" type="slidenum">
              <a:rPr lang="en-US" smtClean="0"/>
              <a:t>26</a:t>
            </a:fld>
            <a:endParaRPr lang="en-US"/>
          </a:p>
        </p:txBody>
      </p:sp>
      <p:sp>
        <p:nvSpPr>
          <p:cNvPr id="3" name="Rectangle 2">
            <a:extLst>
              <a:ext uri="{FF2B5EF4-FFF2-40B4-BE49-F238E27FC236}">
                <a16:creationId xmlns:a16="http://schemas.microsoft.com/office/drawing/2014/main" id="{FBD1CDB6-17BE-41E9-A8BB-2EE42E2C0648}"/>
              </a:ext>
            </a:extLst>
          </p:cNvPr>
          <p:cNvSpPr>
            <a:spLocks noChangeArrowheads="1"/>
          </p:cNvSpPr>
          <p:nvPr/>
        </p:nvSpPr>
        <p:spPr bwMode="auto">
          <a:xfrm>
            <a:off x="0" y="696623"/>
            <a:ext cx="121920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p>
            <a:pPr algn="ctr" eaLnBrk="0" fontAlgn="base">
              <a:spcBef>
                <a:spcPct val="0"/>
              </a:spcBef>
              <a:spcAft>
                <a:spcPct val="0"/>
              </a:spcAft>
            </a:pPr>
            <a:r>
              <a:rPr lang="en-US" sz="3800" b="1" dirty="0">
                <a:solidFill>
                  <a:schemeClr val="tx1"/>
                </a:solidFill>
                <a:latin typeface="+mj-lt"/>
                <a:ea typeface="ＭＳ Ｐゴシック" charset="0"/>
                <a:cs typeface="Arial" charset="0"/>
              </a:rPr>
              <a:t>KNOW   YOUR   RESOURCES</a:t>
            </a:r>
          </a:p>
        </p:txBody>
      </p:sp>
      <p:sp>
        <p:nvSpPr>
          <p:cNvPr id="5" name="Rectangle: Rounded Corners 4">
            <a:extLst>
              <a:ext uri="{FF2B5EF4-FFF2-40B4-BE49-F238E27FC236}">
                <a16:creationId xmlns:a16="http://schemas.microsoft.com/office/drawing/2014/main" id="{EF01E9BC-7B53-4046-A85B-DF65826FEAA3}"/>
              </a:ext>
            </a:extLst>
          </p:cNvPr>
          <p:cNvSpPr/>
          <p:nvPr/>
        </p:nvSpPr>
        <p:spPr>
          <a:xfrm>
            <a:off x="4577473" y="1801423"/>
            <a:ext cx="2787004" cy="3805437"/>
          </a:xfrm>
          <a:prstGeom prst="roundRect">
            <a:avLst/>
          </a:prstGeom>
          <a:solidFill>
            <a:srgbClr val="903C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National Suicide Prevention Lifeline</a:t>
            </a:r>
          </a:p>
          <a:p>
            <a:pPr algn="ctr"/>
            <a:endParaRPr lang="en-US" dirty="0"/>
          </a:p>
          <a:p>
            <a:pPr algn="ctr"/>
            <a:r>
              <a:rPr lang="en-US" dirty="0"/>
              <a:t>1-800-273-8255</a:t>
            </a:r>
          </a:p>
        </p:txBody>
      </p:sp>
      <p:sp>
        <p:nvSpPr>
          <p:cNvPr id="6" name="Rectangle: Rounded Corners 5">
            <a:extLst>
              <a:ext uri="{FF2B5EF4-FFF2-40B4-BE49-F238E27FC236}">
                <a16:creationId xmlns:a16="http://schemas.microsoft.com/office/drawing/2014/main" id="{4759861E-D689-44D9-918F-B2381247DE29}"/>
              </a:ext>
            </a:extLst>
          </p:cNvPr>
          <p:cNvSpPr/>
          <p:nvPr/>
        </p:nvSpPr>
        <p:spPr>
          <a:xfrm>
            <a:off x="8130129" y="1763094"/>
            <a:ext cx="2787004" cy="3805437"/>
          </a:xfrm>
          <a:prstGeom prst="roundRect">
            <a:avLst/>
          </a:prstGeom>
          <a:solidFill>
            <a:srgbClr val="903C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Crisis Text Line</a:t>
            </a:r>
          </a:p>
          <a:p>
            <a:pPr algn="ctr"/>
            <a:endParaRPr lang="en-US" dirty="0"/>
          </a:p>
          <a:p>
            <a:pPr algn="ctr"/>
            <a:r>
              <a:rPr lang="en-US" dirty="0"/>
              <a:t>Text PA to 741741</a:t>
            </a:r>
          </a:p>
        </p:txBody>
      </p:sp>
      <p:sp>
        <p:nvSpPr>
          <p:cNvPr id="7" name="Rectangle: Rounded Corners 6">
            <a:extLst>
              <a:ext uri="{FF2B5EF4-FFF2-40B4-BE49-F238E27FC236}">
                <a16:creationId xmlns:a16="http://schemas.microsoft.com/office/drawing/2014/main" id="{7E71654B-B184-4E17-8D0C-EE2AFFC30CA3}"/>
              </a:ext>
            </a:extLst>
          </p:cNvPr>
          <p:cNvSpPr/>
          <p:nvPr/>
        </p:nvSpPr>
        <p:spPr>
          <a:xfrm>
            <a:off x="1055849" y="1801422"/>
            <a:ext cx="2787004" cy="3805437"/>
          </a:xfrm>
          <a:prstGeom prst="roundRect">
            <a:avLst/>
          </a:prstGeom>
          <a:solidFill>
            <a:srgbClr val="903C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School Counselors</a:t>
            </a:r>
          </a:p>
          <a:p>
            <a:pPr algn="ctr"/>
            <a:r>
              <a:rPr lang="en-US" dirty="0"/>
              <a:t>Trusted Adults</a:t>
            </a:r>
          </a:p>
          <a:p>
            <a:pPr algn="ctr"/>
            <a:r>
              <a:rPr lang="en-US" dirty="0"/>
              <a:t>Safe to Say Something</a:t>
            </a:r>
          </a:p>
          <a:p>
            <a:pPr algn="ctr"/>
            <a:r>
              <a:rPr lang="en-US" dirty="0"/>
              <a:t>Other community Resources</a:t>
            </a:r>
          </a:p>
        </p:txBody>
      </p:sp>
      <p:pic>
        <p:nvPicPr>
          <p:cNvPr id="12" name="Graphic 11" descr="Receiver">
            <a:extLst>
              <a:ext uri="{FF2B5EF4-FFF2-40B4-BE49-F238E27FC236}">
                <a16:creationId xmlns:a16="http://schemas.microsoft.com/office/drawing/2014/main" id="{C8FBC44D-D817-410F-A230-1CFA6F9F18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3323" y="2132906"/>
            <a:ext cx="619640" cy="619640"/>
          </a:xfrm>
          <a:prstGeom prst="rect">
            <a:avLst/>
          </a:prstGeom>
        </p:spPr>
      </p:pic>
      <p:pic>
        <p:nvPicPr>
          <p:cNvPr id="14" name="Graphic 13" descr="Chat bubble">
            <a:extLst>
              <a:ext uri="{FF2B5EF4-FFF2-40B4-BE49-F238E27FC236}">
                <a16:creationId xmlns:a16="http://schemas.microsoft.com/office/drawing/2014/main" id="{85822AA8-D385-4205-BD7C-3A0975CAA6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66431" y="1963168"/>
            <a:ext cx="914400" cy="914400"/>
          </a:xfrm>
          <a:prstGeom prst="rect">
            <a:avLst/>
          </a:prstGeom>
        </p:spPr>
      </p:pic>
      <p:pic>
        <p:nvPicPr>
          <p:cNvPr id="16" name="Graphic 15" descr="Users">
            <a:extLst>
              <a:ext uri="{FF2B5EF4-FFF2-40B4-BE49-F238E27FC236}">
                <a16:creationId xmlns:a16="http://schemas.microsoft.com/office/drawing/2014/main" id="{8D250724-3FC1-4C4E-BD7D-0F0DBBEE27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76635" y="1963168"/>
            <a:ext cx="914400" cy="914400"/>
          </a:xfrm>
          <a:prstGeom prst="rect">
            <a:avLst/>
          </a:prstGeom>
        </p:spPr>
      </p:pic>
    </p:spTree>
    <p:extLst>
      <p:ext uri="{BB962C8B-B14F-4D97-AF65-F5344CB8AC3E}">
        <p14:creationId xmlns:p14="http://schemas.microsoft.com/office/powerpoint/2010/main" val="3448109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482C8E-EB5A-4BE8-B9B7-9498A83DA129}"/>
              </a:ext>
            </a:extLst>
          </p:cNvPr>
          <p:cNvSpPr>
            <a:spLocks noGrp="1"/>
          </p:cNvSpPr>
          <p:nvPr>
            <p:ph type="sldNum" sz="quarter" idx="4"/>
          </p:nvPr>
        </p:nvSpPr>
        <p:spPr/>
        <p:txBody>
          <a:bodyPr/>
          <a:lstStyle/>
          <a:p>
            <a:fld id="{DDB5AC43-AE68-4B5F-904A-A3D06128F730}" type="slidenum">
              <a:rPr lang="en-US" smtClean="0"/>
              <a:t>27</a:t>
            </a:fld>
            <a:endParaRPr lang="en-US"/>
          </a:p>
        </p:txBody>
      </p:sp>
      <p:grpSp>
        <p:nvGrpSpPr>
          <p:cNvPr id="4" name="Group 3">
            <a:extLst>
              <a:ext uri="{FF2B5EF4-FFF2-40B4-BE49-F238E27FC236}">
                <a16:creationId xmlns:a16="http://schemas.microsoft.com/office/drawing/2014/main" id="{5BA1CAB1-53E1-4D8E-AEF2-9692878DFF79}"/>
              </a:ext>
            </a:extLst>
          </p:cNvPr>
          <p:cNvGrpSpPr/>
          <p:nvPr/>
        </p:nvGrpSpPr>
        <p:grpSpPr>
          <a:xfrm>
            <a:off x="4303057" y="1855958"/>
            <a:ext cx="3585885" cy="3885384"/>
            <a:chOff x="8534650" y="1854600"/>
            <a:chExt cx="3585885" cy="3885384"/>
          </a:xfrm>
        </p:grpSpPr>
        <p:pic>
          <p:nvPicPr>
            <p:cNvPr id="5" name="Picture 4">
              <a:extLst>
                <a:ext uri="{FF2B5EF4-FFF2-40B4-BE49-F238E27FC236}">
                  <a16:creationId xmlns:a16="http://schemas.microsoft.com/office/drawing/2014/main" id="{73F6982A-7475-48E0-949F-3331B03CD68F}"/>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8534650" y="1854600"/>
              <a:ext cx="3585885" cy="3885384"/>
            </a:xfrm>
            <a:prstGeom prst="rect">
              <a:avLst/>
            </a:prstGeom>
            <a:effectLst>
              <a:softEdge rad="0"/>
            </a:effectLst>
          </p:spPr>
        </p:pic>
        <p:sp>
          <p:nvSpPr>
            <p:cNvPr id="6" name="TextBox 5">
              <a:extLst>
                <a:ext uri="{FF2B5EF4-FFF2-40B4-BE49-F238E27FC236}">
                  <a16:creationId xmlns:a16="http://schemas.microsoft.com/office/drawing/2014/main" id="{E264B126-3A81-4D4D-806E-026D57369CD9}"/>
                </a:ext>
              </a:extLst>
            </p:cNvPr>
            <p:cNvSpPr txBox="1"/>
            <p:nvPr/>
          </p:nvSpPr>
          <p:spPr>
            <a:xfrm rot="4312976">
              <a:off x="10174499" y="3898131"/>
              <a:ext cx="2743200" cy="461665"/>
            </a:xfrm>
            <a:prstGeom prst="rect">
              <a:avLst/>
            </a:prstGeom>
            <a:noFill/>
          </p:spPr>
          <p:txBody>
            <a:bodyPr wrap="square" rtlCol="0">
              <a:spAutoFit/>
            </a:bodyPr>
            <a:lstStyle/>
            <a:p>
              <a:pPr fontAlgn="base">
                <a:spcBef>
                  <a:spcPct val="0"/>
                </a:spcBef>
                <a:spcAft>
                  <a:spcPct val="0"/>
                </a:spcAft>
              </a:pPr>
              <a:r>
                <a:rPr lang="en-US" sz="2400" b="1">
                  <a:solidFill>
                    <a:schemeClr val="tx1"/>
                  </a:solidFill>
                  <a:latin typeface="Calibri" charset="0"/>
                  <a:ea typeface="ＭＳ Ｐゴシック" charset="0"/>
                  <a:cs typeface="Arial" charset="0"/>
                </a:rPr>
                <a:t>Positive Mindsets</a:t>
              </a:r>
              <a:endParaRPr lang="en-US" sz="2400" b="1" dirty="0">
                <a:solidFill>
                  <a:schemeClr val="tx1"/>
                </a:solidFill>
                <a:latin typeface="Calibri" charset="0"/>
                <a:ea typeface="ＭＳ Ｐゴシック" charset="0"/>
                <a:cs typeface="Arial" charset="0"/>
              </a:endParaRPr>
            </a:p>
          </p:txBody>
        </p:sp>
        <p:sp>
          <p:nvSpPr>
            <p:cNvPr id="7" name="TextBox 6">
              <a:extLst>
                <a:ext uri="{FF2B5EF4-FFF2-40B4-BE49-F238E27FC236}">
                  <a16:creationId xmlns:a16="http://schemas.microsoft.com/office/drawing/2014/main" id="{9ACB96FA-96EB-48C0-B129-A13B4A0E985F}"/>
                </a:ext>
              </a:extLst>
            </p:cNvPr>
            <p:cNvSpPr txBox="1"/>
            <p:nvPr/>
          </p:nvSpPr>
          <p:spPr>
            <a:xfrm>
              <a:off x="9333980" y="1996413"/>
              <a:ext cx="1861490" cy="523220"/>
            </a:xfrm>
            <a:prstGeom prst="rect">
              <a:avLst/>
            </a:prstGeom>
            <a:noFill/>
          </p:spPr>
          <p:txBody>
            <a:bodyPr wrap="square" rtlCol="0">
              <a:spAutoFit/>
            </a:bodyPr>
            <a:lstStyle/>
            <a:p>
              <a:pPr algn="ctr" fontAlgn="base">
                <a:spcBef>
                  <a:spcPct val="0"/>
                </a:spcBef>
                <a:spcAft>
                  <a:spcPct val="0"/>
                </a:spcAft>
              </a:pPr>
              <a:r>
                <a:rPr lang="en-US" sz="2800" b="1" dirty="0">
                  <a:solidFill>
                    <a:schemeClr val="tx1"/>
                  </a:solidFill>
                  <a:latin typeface="Calibri" charset="0"/>
                  <a:ea typeface="ＭＳ Ｐゴシック" charset="0"/>
                  <a:cs typeface="Arial" charset="0"/>
                </a:rPr>
                <a:t>Resilience</a:t>
              </a:r>
            </a:p>
          </p:txBody>
        </p:sp>
      </p:grpSp>
      <p:sp>
        <p:nvSpPr>
          <p:cNvPr id="9" name="Rectangle 8">
            <a:extLst>
              <a:ext uri="{FF2B5EF4-FFF2-40B4-BE49-F238E27FC236}">
                <a16:creationId xmlns:a16="http://schemas.microsoft.com/office/drawing/2014/main" id="{8CAC2126-5A02-474F-ABCE-B4F4CC127207}"/>
              </a:ext>
            </a:extLst>
          </p:cNvPr>
          <p:cNvSpPr>
            <a:spLocks noChangeArrowheads="1"/>
          </p:cNvSpPr>
          <p:nvPr/>
        </p:nvSpPr>
        <p:spPr bwMode="auto">
          <a:xfrm>
            <a:off x="0" y="701052"/>
            <a:ext cx="12192000" cy="6142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lIns="91440" tIns="45720" rIns="91440" bIns="45720" rtlCol="0" anchor="ctr">
            <a:normAutofit/>
          </a:bodyPr>
          <a:lstStyle/>
          <a:p>
            <a:pPr algn="ctr" fontAlgn="base">
              <a:lnSpc>
                <a:spcPct val="90000"/>
              </a:lnSpc>
              <a:spcBef>
                <a:spcPct val="0"/>
              </a:spcBef>
              <a:spcAft>
                <a:spcPts val="600"/>
              </a:spcAft>
            </a:pPr>
            <a:r>
              <a:rPr lang="en-US" sz="3600" b="1" kern="1200" dirty="0">
                <a:solidFill>
                  <a:schemeClr val="tx1"/>
                </a:solidFill>
                <a:latin typeface="+mj-lt"/>
                <a:ea typeface="+mj-ea"/>
                <a:cs typeface="+mj-cs"/>
              </a:rPr>
              <a:t>Mindfulness, hardiness, positive mindset: The pillars of resilience</a:t>
            </a:r>
          </a:p>
        </p:txBody>
      </p:sp>
    </p:spTree>
    <p:extLst>
      <p:ext uri="{BB962C8B-B14F-4D97-AF65-F5344CB8AC3E}">
        <p14:creationId xmlns:p14="http://schemas.microsoft.com/office/powerpoint/2010/main" val="2468842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6DF790-79DF-4A11-A852-621F416A900A}"/>
              </a:ext>
            </a:extLst>
          </p:cNvPr>
          <p:cNvSpPr>
            <a:spLocks noGrp="1"/>
          </p:cNvSpPr>
          <p:nvPr>
            <p:ph type="sldNum" sz="quarter" idx="4"/>
          </p:nvPr>
        </p:nvSpPr>
        <p:spPr/>
        <p:txBody>
          <a:bodyPr/>
          <a:lstStyle/>
          <a:p>
            <a:fld id="{DDB5AC43-AE68-4B5F-904A-A3D06128F730}" type="slidenum">
              <a:rPr lang="en-US" smtClean="0"/>
              <a:t>28</a:t>
            </a:fld>
            <a:endParaRPr lang="en-US"/>
          </a:p>
        </p:txBody>
      </p:sp>
      <p:pic>
        <p:nvPicPr>
          <p:cNvPr id="3" name="Picture 2">
            <a:extLst>
              <a:ext uri="{FF2B5EF4-FFF2-40B4-BE49-F238E27FC236}">
                <a16:creationId xmlns:a16="http://schemas.microsoft.com/office/drawing/2014/main" id="{68068273-6D19-4C84-A1F2-37E4FEF6157D}"/>
              </a:ext>
            </a:extLst>
          </p:cNvPr>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500569" y="2984413"/>
            <a:ext cx="3175631" cy="3175631"/>
          </a:xfrm>
          <a:prstGeom prst="rect">
            <a:avLst/>
          </a:prstGeom>
        </p:spPr>
      </p:pic>
      <p:sp>
        <p:nvSpPr>
          <p:cNvPr id="4" name="Rectangle 3">
            <a:extLst>
              <a:ext uri="{FF2B5EF4-FFF2-40B4-BE49-F238E27FC236}">
                <a16:creationId xmlns:a16="http://schemas.microsoft.com/office/drawing/2014/main" id="{FF1B1E20-8D67-44C9-861C-7C43C71F2A21}"/>
              </a:ext>
            </a:extLst>
          </p:cNvPr>
          <p:cNvSpPr/>
          <p:nvPr/>
        </p:nvSpPr>
        <p:spPr>
          <a:xfrm>
            <a:off x="2361894" y="1784194"/>
            <a:ext cx="7471404" cy="923330"/>
          </a:xfrm>
          <a:prstGeom prst="rect">
            <a:avLst/>
          </a:prstGeom>
          <a:noFill/>
        </p:spPr>
        <p:txBody>
          <a:bodyPr wrap="none" lIns="91440" tIns="45720" rIns="91440" bIns="45720">
            <a:spAutoFit/>
          </a:bodyPr>
          <a:lstStyle/>
          <a:p>
            <a:pPr algn="ctr"/>
            <a:r>
              <a:rPr lang="en-US" sz="5400" b="1" dirty="0">
                <a:ln w="22225">
                  <a:noFill/>
                  <a:prstDash val="solid"/>
                </a:ln>
                <a:solidFill>
                  <a:srgbClr val="A8BA59"/>
                </a:solidFill>
                <a:latin typeface="Calibri" panose="020F0502020204030204" pitchFamily="34" charset="0"/>
              </a:rPr>
              <a:t>What are your strengths?</a:t>
            </a:r>
          </a:p>
        </p:txBody>
      </p:sp>
      <p:sp>
        <p:nvSpPr>
          <p:cNvPr id="6" name="Rectangle 5">
            <a:extLst>
              <a:ext uri="{FF2B5EF4-FFF2-40B4-BE49-F238E27FC236}">
                <a16:creationId xmlns:a16="http://schemas.microsoft.com/office/drawing/2014/main" id="{583362B9-9C43-4A79-AAAF-8E73738FAD74}"/>
              </a:ext>
            </a:extLst>
          </p:cNvPr>
          <p:cNvSpPr>
            <a:spLocks noChangeArrowheads="1"/>
          </p:cNvSpPr>
          <p:nvPr/>
        </p:nvSpPr>
        <p:spPr bwMode="auto">
          <a:xfrm>
            <a:off x="0" y="701052"/>
            <a:ext cx="12192000" cy="6142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lIns="91440" tIns="45720" rIns="91440" bIns="45720" rtlCol="0" anchor="ctr">
            <a:normAutofit/>
          </a:bodyPr>
          <a:lstStyle/>
          <a:p>
            <a:pPr algn="ctr" fontAlgn="base">
              <a:lnSpc>
                <a:spcPct val="90000"/>
              </a:lnSpc>
              <a:spcBef>
                <a:spcPct val="0"/>
              </a:spcBef>
              <a:spcAft>
                <a:spcPts val="600"/>
              </a:spcAft>
            </a:pPr>
            <a:r>
              <a:rPr lang="en-US" sz="3600" b="1" kern="1200" dirty="0">
                <a:solidFill>
                  <a:schemeClr val="tx1"/>
                </a:solidFill>
                <a:latin typeface="+mj-lt"/>
                <a:ea typeface="+mj-ea"/>
                <a:cs typeface="+mj-cs"/>
              </a:rPr>
              <a:t>Mindfulness, hardiness, positive mindset: The pillars of resilience</a:t>
            </a:r>
          </a:p>
        </p:txBody>
      </p:sp>
      <p:pic>
        <p:nvPicPr>
          <p:cNvPr id="7" name="Picture 6">
            <a:extLst>
              <a:ext uri="{FF2B5EF4-FFF2-40B4-BE49-F238E27FC236}">
                <a16:creationId xmlns:a16="http://schemas.microsoft.com/office/drawing/2014/main" id="{2E01642D-2E39-48A4-A4D0-BE1B621405E3}"/>
              </a:ext>
            </a:extLst>
          </p:cNvPr>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648561" y="6431167"/>
            <a:ext cx="323888" cy="365126"/>
          </a:xfrm>
          <a:prstGeom prst="rect">
            <a:avLst/>
          </a:prstGeom>
        </p:spPr>
      </p:pic>
    </p:spTree>
    <p:extLst>
      <p:ext uri="{BB962C8B-B14F-4D97-AF65-F5344CB8AC3E}">
        <p14:creationId xmlns:p14="http://schemas.microsoft.com/office/powerpoint/2010/main" val="1919026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48FF42-28A9-45CF-9EC9-1C7AF4685D75}"/>
              </a:ext>
            </a:extLst>
          </p:cNvPr>
          <p:cNvSpPr>
            <a:spLocks noGrp="1"/>
          </p:cNvSpPr>
          <p:nvPr>
            <p:ph type="sldNum" sz="quarter" idx="4"/>
          </p:nvPr>
        </p:nvSpPr>
        <p:spPr/>
        <p:txBody>
          <a:bodyPr/>
          <a:lstStyle/>
          <a:p>
            <a:fld id="{DDB5AC43-AE68-4B5F-904A-A3D06128F730}" type="slidenum">
              <a:rPr lang="en-US" smtClean="0"/>
              <a:t>29</a:t>
            </a:fld>
            <a:endParaRPr lang="en-US"/>
          </a:p>
        </p:txBody>
      </p:sp>
      <p:sp>
        <p:nvSpPr>
          <p:cNvPr id="3" name="Rectangle 2">
            <a:extLst>
              <a:ext uri="{FF2B5EF4-FFF2-40B4-BE49-F238E27FC236}">
                <a16:creationId xmlns:a16="http://schemas.microsoft.com/office/drawing/2014/main" id="{4766539C-BCD2-4A3E-A537-99C07474F48B}"/>
              </a:ext>
            </a:extLst>
          </p:cNvPr>
          <p:cNvSpPr/>
          <p:nvPr/>
        </p:nvSpPr>
        <p:spPr>
          <a:xfrm>
            <a:off x="6026750" y="3290500"/>
            <a:ext cx="232756" cy="300082"/>
          </a:xfrm>
          <a:prstGeom prst="rect">
            <a:avLst/>
          </a:prstGeom>
        </p:spPr>
        <p:txBody>
          <a:bodyPr wrap="none">
            <a:spAutoFit/>
          </a:bodyPr>
          <a:lstStyle/>
          <a:p>
            <a:r>
              <a:rPr lang="en-US" sz="1350" dirty="0">
                <a:solidFill>
                  <a:prstClr val="black"/>
                </a:solidFill>
                <a:ea typeface="ＭＳ Ｐゴシック" charset="0"/>
                <a:cs typeface="Arial" charset="0"/>
              </a:rPr>
              <a:t>￼</a:t>
            </a:r>
          </a:p>
        </p:txBody>
      </p:sp>
      <p:grpSp>
        <p:nvGrpSpPr>
          <p:cNvPr id="4" name="Group 3">
            <a:extLst>
              <a:ext uri="{FF2B5EF4-FFF2-40B4-BE49-F238E27FC236}">
                <a16:creationId xmlns:a16="http://schemas.microsoft.com/office/drawing/2014/main" id="{F12A022E-DE60-431B-AF75-2FC06019465F}"/>
              </a:ext>
            </a:extLst>
          </p:cNvPr>
          <p:cNvGrpSpPr/>
          <p:nvPr/>
        </p:nvGrpSpPr>
        <p:grpSpPr>
          <a:xfrm>
            <a:off x="-863712" y="988100"/>
            <a:ext cx="8799314" cy="5483962"/>
            <a:chOff x="-406792" y="1536344"/>
            <a:chExt cx="5703282" cy="3816293"/>
          </a:xfrm>
        </p:grpSpPr>
        <p:graphicFrame>
          <p:nvGraphicFramePr>
            <p:cNvPr id="5" name="Chart 4">
              <a:extLst>
                <a:ext uri="{FF2B5EF4-FFF2-40B4-BE49-F238E27FC236}">
                  <a16:creationId xmlns:a16="http://schemas.microsoft.com/office/drawing/2014/main" id="{91D78233-EA26-4397-BD50-55CDCA8A5317}"/>
                </a:ext>
              </a:extLst>
            </p:cNvPr>
            <p:cNvGraphicFramePr/>
            <p:nvPr>
              <p:extLst>
                <p:ext uri="{D42A27DB-BD31-4B8C-83A1-F6EECF244321}">
                  <p14:modId xmlns:p14="http://schemas.microsoft.com/office/powerpoint/2010/main" val="4035060901"/>
                </p:ext>
              </p:extLst>
            </p:nvPr>
          </p:nvGraphicFramePr>
          <p:xfrm>
            <a:off x="-406792" y="1536344"/>
            <a:ext cx="5703282" cy="3816293"/>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766068E1-7944-4CB6-B46B-0052992B7973}"/>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945658" y="4187254"/>
              <a:ext cx="496541" cy="432078"/>
            </a:xfrm>
            <a:prstGeom prst="rect">
              <a:avLst/>
            </a:prstGeom>
          </p:spPr>
        </p:pic>
        <p:pic>
          <p:nvPicPr>
            <p:cNvPr id="7" name="Picture 6">
              <a:extLst>
                <a:ext uri="{FF2B5EF4-FFF2-40B4-BE49-F238E27FC236}">
                  <a16:creationId xmlns:a16="http://schemas.microsoft.com/office/drawing/2014/main" id="{3E2E2FDE-736A-4B49-9321-0CEF8BB6F8A5}"/>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153892" y="2222245"/>
              <a:ext cx="209240" cy="719669"/>
            </a:xfrm>
            <a:prstGeom prst="rect">
              <a:avLst/>
            </a:prstGeom>
          </p:spPr>
        </p:pic>
        <p:pic>
          <p:nvPicPr>
            <p:cNvPr id="8" name="Picture 7">
              <a:extLst>
                <a:ext uri="{FF2B5EF4-FFF2-40B4-BE49-F238E27FC236}">
                  <a16:creationId xmlns:a16="http://schemas.microsoft.com/office/drawing/2014/main" id="{86A78FC0-8BEE-4187-99D2-7D05E30C71F5}"/>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0893389">
              <a:off x="1910110" y="3144263"/>
              <a:ext cx="475358" cy="475358"/>
            </a:xfrm>
            <a:prstGeom prst="rect">
              <a:avLst/>
            </a:prstGeom>
          </p:spPr>
        </p:pic>
        <p:pic>
          <p:nvPicPr>
            <p:cNvPr id="9" name="Picture 8">
              <a:extLst>
                <a:ext uri="{FF2B5EF4-FFF2-40B4-BE49-F238E27FC236}">
                  <a16:creationId xmlns:a16="http://schemas.microsoft.com/office/drawing/2014/main" id="{BEB1C0FF-EC7F-438E-844E-617E102D95D4}"/>
                </a:ext>
              </a:extLst>
            </p:cNvPr>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2516152" y="3372769"/>
              <a:ext cx="685806" cy="685806"/>
            </a:xfrm>
            <a:prstGeom prst="rect">
              <a:avLst/>
            </a:prstGeom>
          </p:spPr>
        </p:pic>
        <p:pic>
          <p:nvPicPr>
            <p:cNvPr id="10" name="Picture 9">
              <a:extLst>
                <a:ext uri="{FF2B5EF4-FFF2-40B4-BE49-F238E27FC236}">
                  <a16:creationId xmlns:a16="http://schemas.microsoft.com/office/drawing/2014/main" id="{B6DAF6B6-83DF-4C4F-8C26-A17A2D22592B}"/>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2541104" y="2835110"/>
              <a:ext cx="576841" cy="576841"/>
            </a:xfrm>
            <a:prstGeom prst="rect">
              <a:avLst/>
            </a:prstGeom>
          </p:spPr>
        </p:pic>
        <p:pic>
          <p:nvPicPr>
            <p:cNvPr id="11" name="Picture 10">
              <a:extLst>
                <a:ext uri="{FF2B5EF4-FFF2-40B4-BE49-F238E27FC236}">
                  <a16:creationId xmlns:a16="http://schemas.microsoft.com/office/drawing/2014/main" id="{BDFDE33C-E544-427A-9566-383223687EEB}"/>
                </a:ext>
              </a:extLst>
            </p:cNvPr>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288727" y="3164917"/>
              <a:ext cx="500311" cy="500311"/>
            </a:xfrm>
            <a:prstGeom prst="rect">
              <a:avLst/>
            </a:prstGeom>
          </p:spPr>
        </p:pic>
        <p:pic>
          <p:nvPicPr>
            <p:cNvPr id="12" name="Picture 11">
              <a:extLst>
                <a:ext uri="{FF2B5EF4-FFF2-40B4-BE49-F238E27FC236}">
                  <a16:creationId xmlns:a16="http://schemas.microsoft.com/office/drawing/2014/main" id="{9103634D-5F1B-4CDF-BEC6-F55B4F8F9C14}"/>
                </a:ext>
              </a:extLst>
            </p:cNvPr>
            <p:cNvPicPr>
              <a:picLocks noChangeAspect="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517210" y="2410779"/>
              <a:ext cx="596983" cy="596983"/>
            </a:xfrm>
            <a:prstGeom prst="rect">
              <a:avLst/>
            </a:prstGeom>
          </p:spPr>
        </p:pic>
        <p:pic>
          <p:nvPicPr>
            <p:cNvPr id="13" name="Picture 12">
              <a:extLst>
                <a:ext uri="{FF2B5EF4-FFF2-40B4-BE49-F238E27FC236}">
                  <a16:creationId xmlns:a16="http://schemas.microsoft.com/office/drawing/2014/main" id="{EDFCC6FC-E390-4D96-8E4D-4043588C6E0B}"/>
                </a:ext>
              </a:extLst>
            </p:cNvPr>
            <p:cNvPicPr>
              <a:picLocks noChangeAspect="1"/>
            </p:cNvPicPr>
            <p:nvPr/>
          </p:nvPicPr>
          <p:blipFill>
            <a:blip r:embed="rId10">
              <a:lum bright="70000" contrast="-70000"/>
              <a:extLst>
                <a:ext uri="{28A0092B-C50C-407E-A947-70E740481C1C}">
                  <a14:useLocalDpi xmlns:a14="http://schemas.microsoft.com/office/drawing/2010/main" val="0"/>
                </a:ext>
              </a:extLst>
            </a:blip>
            <a:stretch>
              <a:fillRect/>
            </a:stretch>
          </p:blipFill>
          <p:spPr>
            <a:xfrm>
              <a:off x="2506884" y="2188486"/>
              <a:ext cx="685804" cy="685805"/>
            </a:xfrm>
            <a:prstGeom prst="rect">
              <a:avLst/>
            </a:prstGeom>
          </p:spPr>
        </p:pic>
        <p:pic>
          <p:nvPicPr>
            <p:cNvPr id="14" name="Picture 13">
              <a:extLst>
                <a:ext uri="{FF2B5EF4-FFF2-40B4-BE49-F238E27FC236}">
                  <a16:creationId xmlns:a16="http://schemas.microsoft.com/office/drawing/2014/main" id="{54D4B2B3-3DBD-4E59-A0FC-E589AD6CB7CD}"/>
                </a:ext>
              </a:extLst>
            </p:cNvPr>
            <p:cNvPicPr>
              <a:picLocks noChangeAspect="1"/>
            </p:cNvPicPr>
            <p:nvPr/>
          </p:nvPicPr>
          <p:blipFill>
            <a:blip r:embed="rId11" cstate="print">
              <a:lum bright="70000" contrast="-70000"/>
              <a:extLst>
                <a:ext uri="{28A0092B-C50C-407E-A947-70E740481C1C}">
                  <a14:useLocalDpi xmlns:a14="http://schemas.microsoft.com/office/drawing/2010/main" val="0"/>
                </a:ext>
              </a:extLst>
            </a:blip>
            <a:stretch>
              <a:fillRect/>
            </a:stretch>
          </p:blipFill>
          <p:spPr>
            <a:xfrm>
              <a:off x="2863346" y="3693469"/>
              <a:ext cx="812569" cy="812569"/>
            </a:xfrm>
            <a:prstGeom prst="rect">
              <a:avLst/>
            </a:prstGeom>
          </p:spPr>
        </p:pic>
        <p:pic>
          <p:nvPicPr>
            <p:cNvPr id="15" name="Picture 14">
              <a:extLst>
                <a:ext uri="{FF2B5EF4-FFF2-40B4-BE49-F238E27FC236}">
                  <a16:creationId xmlns:a16="http://schemas.microsoft.com/office/drawing/2014/main" id="{293B77E5-A388-4C4D-9B6A-7DCF85CB2527}"/>
                </a:ext>
              </a:extLst>
            </p:cNvPr>
            <p:cNvPicPr>
              <a:picLocks noChangeAspect="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52143" y="3710359"/>
              <a:ext cx="620704" cy="620703"/>
            </a:xfrm>
            <a:prstGeom prst="rect">
              <a:avLst/>
            </a:prstGeom>
          </p:spPr>
        </p:pic>
        <p:pic>
          <p:nvPicPr>
            <p:cNvPr id="16" name="Picture 15">
              <a:extLst>
                <a:ext uri="{FF2B5EF4-FFF2-40B4-BE49-F238E27FC236}">
                  <a16:creationId xmlns:a16="http://schemas.microsoft.com/office/drawing/2014/main" id="{EFAE1AD7-BCF0-47C6-A12C-5BDB002D4BCE}"/>
                </a:ext>
              </a:extLst>
            </p:cNvPr>
            <p:cNvPicPr>
              <a:picLocks noChangeAspect="1"/>
            </p:cNvPicPr>
            <p:nvPr/>
          </p:nvPicPr>
          <p:blipFill>
            <a:blip r:embed="rId13">
              <a:lum bright="70000" contrast="-70000"/>
              <a:extLst>
                <a:ext uri="{28A0092B-C50C-407E-A947-70E740481C1C}">
                  <a14:useLocalDpi xmlns:a14="http://schemas.microsoft.com/office/drawing/2010/main" val="0"/>
                </a:ext>
              </a:extLst>
            </a:blip>
            <a:stretch>
              <a:fillRect/>
            </a:stretch>
          </p:blipFill>
          <p:spPr>
            <a:xfrm>
              <a:off x="3154246" y="2814083"/>
              <a:ext cx="432232" cy="432232"/>
            </a:xfrm>
            <a:prstGeom prst="rect">
              <a:avLst/>
            </a:prstGeom>
          </p:spPr>
        </p:pic>
        <p:pic>
          <p:nvPicPr>
            <p:cNvPr id="17" name="Picture 16">
              <a:extLst>
                <a:ext uri="{FF2B5EF4-FFF2-40B4-BE49-F238E27FC236}">
                  <a16:creationId xmlns:a16="http://schemas.microsoft.com/office/drawing/2014/main" id="{BCFC0C62-9688-4707-B76C-E6BF08EF19EF}"/>
                </a:ext>
              </a:extLst>
            </p:cNvPr>
            <p:cNvPicPr>
              <a:picLocks noChangeAspect="1"/>
            </p:cNvPicPr>
            <p:nvPr/>
          </p:nvPicPr>
          <p:blipFill>
            <a:blip r:embed="rId14">
              <a:lum bright="70000" contrast="-70000"/>
              <a:extLst>
                <a:ext uri="{28A0092B-C50C-407E-A947-70E740481C1C}">
                  <a14:useLocalDpi xmlns:a14="http://schemas.microsoft.com/office/drawing/2010/main" val="0"/>
                </a:ext>
              </a:extLst>
            </a:blip>
            <a:stretch>
              <a:fillRect/>
            </a:stretch>
          </p:blipFill>
          <p:spPr>
            <a:xfrm>
              <a:off x="2595067" y="4313859"/>
              <a:ext cx="468915" cy="468915"/>
            </a:xfrm>
            <a:prstGeom prst="rect">
              <a:avLst/>
            </a:prstGeom>
          </p:spPr>
        </p:pic>
      </p:grpSp>
      <p:sp>
        <p:nvSpPr>
          <p:cNvPr id="18" name="TextBox 17">
            <a:extLst>
              <a:ext uri="{FF2B5EF4-FFF2-40B4-BE49-F238E27FC236}">
                <a16:creationId xmlns:a16="http://schemas.microsoft.com/office/drawing/2014/main" id="{6C1ED054-57C3-486E-BA74-776A4CBF3AAD}"/>
              </a:ext>
            </a:extLst>
          </p:cNvPr>
          <p:cNvSpPr txBox="1"/>
          <p:nvPr/>
        </p:nvSpPr>
        <p:spPr>
          <a:xfrm>
            <a:off x="7364049" y="1221579"/>
            <a:ext cx="2990850" cy="461665"/>
          </a:xfrm>
          <a:prstGeom prst="rect">
            <a:avLst/>
          </a:prstGeom>
          <a:noFill/>
        </p:spPr>
        <p:txBody>
          <a:bodyPr wrap="square" rtlCol="0">
            <a:spAutoFit/>
          </a:bodyPr>
          <a:lstStyle/>
          <a:p>
            <a:r>
              <a:rPr lang="en-US" b="1" dirty="0">
                <a:latin typeface="Calibri" panose="020F0502020204030204" pitchFamily="34" charset="0"/>
              </a:rPr>
              <a:t> </a:t>
            </a:r>
            <a:r>
              <a:rPr lang="en-US" sz="2400" b="1" dirty="0">
                <a:latin typeface="Calibri" panose="020F0502020204030204" pitchFamily="34" charset="0"/>
              </a:rPr>
              <a:t>A balanced wardrobe</a:t>
            </a:r>
            <a:endParaRPr lang="en-US" b="1" dirty="0">
              <a:latin typeface="Calibri" panose="020F0502020204030204" pitchFamily="34" charset="0"/>
            </a:endParaRPr>
          </a:p>
        </p:txBody>
      </p:sp>
      <p:pic>
        <p:nvPicPr>
          <p:cNvPr id="19" name="Picture 18">
            <a:extLst>
              <a:ext uri="{FF2B5EF4-FFF2-40B4-BE49-F238E27FC236}">
                <a16:creationId xmlns:a16="http://schemas.microsoft.com/office/drawing/2014/main" id="{478E0826-E5FB-4590-9165-721C57D5B617}"/>
              </a:ext>
            </a:extLst>
          </p:cNvPr>
          <p:cNvPicPr>
            <a:picLocks noChangeAspect="1"/>
          </p:cNvPicPr>
          <p:nvPr/>
        </p:nvPicPr>
        <p:blipFill>
          <a:blip r:embed="rId1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7188095" y="5100486"/>
            <a:ext cx="835178" cy="884209"/>
          </a:xfrm>
          <a:prstGeom prst="rect">
            <a:avLst/>
          </a:prstGeom>
        </p:spPr>
      </p:pic>
      <p:pic>
        <p:nvPicPr>
          <p:cNvPr id="20" name="Picture 19">
            <a:extLst>
              <a:ext uri="{FF2B5EF4-FFF2-40B4-BE49-F238E27FC236}">
                <a16:creationId xmlns:a16="http://schemas.microsoft.com/office/drawing/2014/main" id="{E103E36B-3D62-4C2D-A8AF-9F64AE5946C2}"/>
              </a:ext>
            </a:extLst>
          </p:cNvPr>
          <p:cNvPicPr>
            <a:picLocks noChangeAspect="1"/>
          </p:cNvPicPr>
          <p:nvPr/>
        </p:nvPicPr>
        <p:blipFill>
          <a:blip r:embed="rId1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2639695">
            <a:off x="6651371" y="3121422"/>
            <a:ext cx="1648003" cy="1703364"/>
          </a:xfrm>
          <a:prstGeom prst="rect">
            <a:avLst/>
          </a:prstGeom>
        </p:spPr>
      </p:pic>
      <p:pic>
        <p:nvPicPr>
          <p:cNvPr id="21" name="Picture 20">
            <a:extLst>
              <a:ext uri="{FF2B5EF4-FFF2-40B4-BE49-F238E27FC236}">
                <a16:creationId xmlns:a16="http://schemas.microsoft.com/office/drawing/2014/main" id="{BDA082D9-4AEA-403C-9A7F-739D1E5AC486}"/>
              </a:ext>
            </a:extLst>
          </p:cNvPr>
          <p:cNvPicPr>
            <a:picLocks noChangeAspect="1"/>
          </p:cNvPicPr>
          <p:nvPr/>
        </p:nvPicPr>
        <p:blipFill>
          <a:blip r:embed="rId1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112657" y="1924335"/>
            <a:ext cx="1319795" cy="1066306"/>
          </a:xfrm>
          <a:prstGeom prst="rect">
            <a:avLst/>
          </a:prstGeom>
        </p:spPr>
      </p:pic>
      <p:sp>
        <p:nvSpPr>
          <p:cNvPr id="22" name="TextBox 21">
            <a:extLst>
              <a:ext uri="{FF2B5EF4-FFF2-40B4-BE49-F238E27FC236}">
                <a16:creationId xmlns:a16="http://schemas.microsoft.com/office/drawing/2014/main" id="{44B7ADA6-48D8-47F5-9F82-60E216FA8033}"/>
              </a:ext>
            </a:extLst>
          </p:cNvPr>
          <p:cNvSpPr txBox="1"/>
          <p:nvPr/>
        </p:nvSpPr>
        <p:spPr>
          <a:xfrm rot="21281030">
            <a:off x="8668429" y="5075168"/>
            <a:ext cx="2098307" cy="646331"/>
          </a:xfrm>
          <a:prstGeom prst="rect">
            <a:avLst/>
          </a:prstGeom>
          <a:noFill/>
        </p:spPr>
        <p:txBody>
          <a:bodyPr wrap="square" rtlCol="0">
            <a:spAutoFit/>
          </a:bodyPr>
          <a:lstStyle/>
          <a:p>
            <a:pPr algn="ctr"/>
            <a:r>
              <a:rPr lang="en-US" dirty="0">
                <a:solidFill>
                  <a:srgbClr val="A8BA59"/>
                </a:solidFill>
              </a:rPr>
              <a:t>You need more than just shirts!</a:t>
            </a:r>
          </a:p>
        </p:txBody>
      </p:sp>
      <p:pic>
        <p:nvPicPr>
          <p:cNvPr id="23" name="Picture 22">
            <a:extLst>
              <a:ext uri="{FF2B5EF4-FFF2-40B4-BE49-F238E27FC236}">
                <a16:creationId xmlns:a16="http://schemas.microsoft.com/office/drawing/2014/main" id="{8C9A3FAF-90E9-4BBF-A611-5F7B1A3C9EF8}"/>
              </a:ext>
            </a:extLst>
          </p:cNvPr>
          <p:cNvPicPr>
            <a:picLocks noChangeAspect="1"/>
          </p:cNvPicPr>
          <p:nvPr/>
        </p:nvPicPr>
        <p:blipFill>
          <a:blip r:embed="rId18">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029796" y="2043888"/>
            <a:ext cx="1563240" cy="963998"/>
          </a:xfrm>
          <a:prstGeom prst="rect">
            <a:avLst/>
          </a:prstGeom>
        </p:spPr>
      </p:pic>
      <p:pic>
        <p:nvPicPr>
          <p:cNvPr id="24" name="Picture 23">
            <a:extLst>
              <a:ext uri="{FF2B5EF4-FFF2-40B4-BE49-F238E27FC236}">
                <a16:creationId xmlns:a16="http://schemas.microsoft.com/office/drawing/2014/main" id="{8381D19E-49BA-4507-A0B4-14DF498AB975}"/>
              </a:ext>
            </a:extLst>
          </p:cNvPr>
          <p:cNvPicPr>
            <a:picLocks noChangeAspect="1"/>
          </p:cNvPicPr>
          <p:nvPr/>
        </p:nvPicPr>
        <p:blipFill>
          <a:blip r:embed="rId19">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659735" y="2560804"/>
            <a:ext cx="2539682" cy="2539682"/>
          </a:xfrm>
          <a:prstGeom prst="rect">
            <a:avLst/>
          </a:prstGeom>
        </p:spPr>
      </p:pic>
      <p:sp>
        <p:nvSpPr>
          <p:cNvPr id="27" name="Rectangle 26">
            <a:extLst>
              <a:ext uri="{FF2B5EF4-FFF2-40B4-BE49-F238E27FC236}">
                <a16:creationId xmlns:a16="http://schemas.microsoft.com/office/drawing/2014/main" id="{582EEE8B-8BF7-4EDB-9EDC-7D7ADFA400C4}"/>
              </a:ext>
            </a:extLst>
          </p:cNvPr>
          <p:cNvSpPr>
            <a:spLocks noChangeArrowheads="1"/>
          </p:cNvSpPr>
          <p:nvPr/>
        </p:nvSpPr>
        <p:spPr bwMode="auto">
          <a:xfrm>
            <a:off x="0" y="701052"/>
            <a:ext cx="12192000" cy="6142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lIns="91440" tIns="45720" rIns="91440" bIns="45720" rtlCol="0" anchor="ctr">
            <a:normAutofit/>
          </a:bodyPr>
          <a:lstStyle/>
          <a:p>
            <a:pPr algn="ctr" fontAlgn="base">
              <a:lnSpc>
                <a:spcPct val="90000"/>
              </a:lnSpc>
              <a:spcBef>
                <a:spcPct val="0"/>
              </a:spcBef>
              <a:spcAft>
                <a:spcPts val="600"/>
              </a:spcAft>
            </a:pPr>
            <a:r>
              <a:rPr lang="en-US" sz="3600" b="1" kern="1200" dirty="0">
                <a:solidFill>
                  <a:schemeClr val="tx1"/>
                </a:solidFill>
                <a:latin typeface="+mj-lt"/>
                <a:ea typeface="+mj-ea"/>
                <a:cs typeface="+mj-cs"/>
              </a:rPr>
              <a:t>Mindfulness, hardiness, positive mindset: The pillars of resilience</a:t>
            </a:r>
          </a:p>
        </p:txBody>
      </p:sp>
    </p:spTree>
    <p:extLst>
      <p:ext uri="{BB962C8B-B14F-4D97-AF65-F5344CB8AC3E}">
        <p14:creationId xmlns:p14="http://schemas.microsoft.com/office/powerpoint/2010/main" val="2553500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DFABF4-CEC6-44B0-9C28-93928DE4675C}"/>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02790" y="1674948"/>
            <a:ext cx="3130717" cy="3517104"/>
          </a:xfrm>
          <a:prstGeom prst="rect">
            <a:avLst/>
          </a:prstGeom>
        </p:spPr>
      </p:pic>
      <p:sp>
        <p:nvSpPr>
          <p:cNvPr id="3" name="TextBox 2">
            <a:extLst>
              <a:ext uri="{FF2B5EF4-FFF2-40B4-BE49-F238E27FC236}">
                <a16:creationId xmlns:a16="http://schemas.microsoft.com/office/drawing/2014/main" id="{0EE2DDEF-6ADC-4029-B3C5-B865D753AA6E}"/>
              </a:ext>
            </a:extLst>
          </p:cNvPr>
          <p:cNvSpPr txBox="1"/>
          <p:nvPr/>
        </p:nvSpPr>
        <p:spPr>
          <a:xfrm>
            <a:off x="6262577" y="1945588"/>
            <a:ext cx="5610212" cy="3073277"/>
          </a:xfrm>
          <a:prstGeom prst="rect">
            <a:avLst/>
          </a:prstGeom>
          <a:noFill/>
        </p:spPr>
        <p:txBody>
          <a:bodyPr wrap="square" rtlCol="0">
            <a:spAutoFit/>
          </a:bodyPr>
          <a:lstStyle/>
          <a:p>
            <a:pPr algn="ctr">
              <a:lnSpc>
                <a:spcPts val="3200"/>
              </a:lnSpc>
            </a:pPr>
            <a:r>
              <a:rPr lang="en-US" sz="3200" dirty="0">
                <a:solidFill>
                  <a:schemeClr val="tx1"/>
                </a:solidFill>
                <a:latin typeface="Calibri" panose="020F0502020204030204" pitchFamily="34" charset="0"/>
                <a:cs typeface="Calibri" panose="020F0502020204030204" pitchFamily="34" charset="0"/>
              </a:rPr>
              <a:t>Stress is any change, positive or negative, to which a young person must adapt.  </a:t>
            </a:r>
          </a:p>
          <a:p>
            <a:pPr algn="r">
              <a:lnSpc>
                <a:spcPts val="3200"/>
              </a:lnSpc>
            </a:pPr>
            <a:r>
              <a:rPr lang="en-US" sz="1600" dirty="0">
                <a:solidFill>
                  <a:schemeClr val="tx1"/>
                </a:solidFill>
                <a:latin typeface="Calibri" panose="020F0502020204030204" pitchFamily="34" charset="0"/>
                <a:cs typeface="Calibri" panose="020F0502020204030204" pitchFamily="34" charset="0"/>
              </a:rPr>
              <a:t>(Joyce V. </a:t>
            </a:r>
            <a:r>
              <a:rPr lang="en-US" sz="1600" dirty="0" err="1">
                <a:solidFill>
                  <a:schemeClr val="tx1"/>
                </a:solidFill>
                <a:latin typeface="Calibri" panose="020F0502020204030204" pitchFamily="34" charset="0"/>
                <a:cs typeface="Calibri" panose="020F0502020204030204" pitchFamily="34" charset="0"/>
              </a:rPr>
              <a:t>Fetro</a:t>
            </a:r>
            <a:r>
              <a:rPr lang="en-US" sz="1600" dirty="0">
                <a:solidFill>
                  <a:schemeClr val="tx1"/>
                </a:solidFill>
                <a:latin typeface="Calibri" panose="020F0502020204030204" pitchFamily="34" charset="0"/>
                <a:cs typeface="Calibri" panose="020F0502020204030204" pitchFamily="34" charset="0"/>
              </a:rPr>
              <a:t>, Personal &amp; Social Skills, 2000)</a:t>
            </a:r>
          </a:p>
          <a:p>
            <a:pPr algn="r">
              <a:lnSpc>
                <a:spcPts val="3200"/>
              </a:lnSpc>
            </a:pPr>
            <a:endParaRPr lang="en-US" sz="1600" dirty="0">
              <a:solidFill>
                <a:schemeClr val="tx1"/>
              </a:solidFill>
              <a:latin typeface="Calibri" panose="020F0502020204030204" pitchFamily="34" charset="0"/>
              <a:cs typeface="Calibri" panose="020F0502020204030204" pitchFamily="34" charset="0"/>
            </a:endParaRPr>
          </a:p>
          <a:p>
            <a:pPr algn="ctr">
              <a:lnSpc>
                <a:spcPts val="3200"/>
              </a:lnSpc>
            </a:pPr>
            <a:r>
              <a:rPr lang="en-US" sz="3200" dirty="0">
                <a:solidFill>
                  <a:schemeClr val="tx1"/>
                </a:solidFill>
                <a:latin typeface="Calibri" panose="020F0502020204030204" pitchFamily="34" charset="0"/>
                <a:cs typeface="Calibri" panose="020F0502020204030204" pitchFamily="34" charset="0"/>
              </a:rPr>
              <a:t>Stress is a natural part of every person’s life.  </a:t>
            </a:r>
            <a:endParaRPr lang="en-US" sz="2400" dirty="0">
              <a:solidFill>
                <a:schemeClr val="tx1"/>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643F5A3-8BE6-41C9-9BDA-A92091AE4838}"/>
              </a:ext>
            </a:extLst>
          </p:cNvPr>
          <p:cNvSpPr>
            <a:spLocks noGrp="1"/>
          </p:cNvSpPr>
          <p:nvPr>
            <p:ph type="sldNum" sz="quarter" idx="4"/>
          </p:nvPr>
        </p:nvSpPr>
        <p:spPr/>
        <p:txBody>
          <a:bodyPr/>
          <a:lstStyle/>
          <a:p>
            <a:fld id="{DDB5AC43-AE68-4B5F-904A-A3D06128F730}" type="slidenum">
              <a:rPr lang="en-US" smtClean="0"/>
              <a:t>3</a:t>
            </a:fld>
            <a:endParaRPr lang="en-US"/>
          </a:p>
        </p:txBody>
      </p:sp>
      <p:pic>
        <p:nvPicPr>
          <p:cNvPr id="5" name="Picture 4">
            <a:extLst>
              <a:ext uri="{FF2B5EF4-FFF2-40B4-BE49-F238E27FC236}">
                <a16:creationId xmlns:a16="http://schemas.microsoft.com/office/drawing/2014/main" id="{A00F7651-B777-44B6-9119-05046F325D4A}"/>
              </a:ext>
            </a:extLst>
          </p:cNvPr>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5138903" y="6477711"/>
            <a:ext cx="271646" cy="271646"/>
          </a:xfrm>
          <a:prstGeom prst="rect">
            <a:avLst/>
          </a:prstGeom>
        </p:spPr>
      </p:pic>
      <p:pic>
        <p:nvPicPr>
          <p:cNvPr id="6" name="Picture 5">
            <a:extLst>
              <a:ext uri="{FF2B5EF4-FFF2-40B4-BE49-F238E27FC236}">
                <a16:creationId xmlns:a16="http://schemas.microsoft.com/office/drawing/2014/main" id="{33AEE0EB-6119-4B16-A71A-8F693290CA13}"/>
              </a:ext>
            </a:extLst>
          </p:cNvPr>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609557" y="6424622"/>
            <a:ext cx="329693" cy="371670"/>
          </a:xfrm>
          <a:prstGeom prst="rect">
            <a:avLst/>
          </a:prstGeom>
        </p:spPr>
      </p:pic>
    </p:spTree>
    <p:extLst>
      <p:ext uri="{BB962C8B-B14F-4D97-AF65-F5344CB8AC3E}">
        <p14:creationId xmlns:p14="http://schemas.microsoft.com/office/powerpoint/2010/main" val="80165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FB5433-3BBA-4343-81A6-D4B229D2324C}"/>
              </a:ext>
            </a:extLst>
          </p:cNvPr>
          <p:cNvSpPr>
            <a:spLocks noGrp="1"/>
          </p:cNvSpPr>
          <p:nvPr>
            <p:ph type="sldNum" sz="quarter" idx="4"/>
          </p:nvPr>
        </p:nvSpPr>
        <p:spPr/>
        <p:txBody>
          <a:bodyPr/>
          <a:lstStyle/>
          <a:p>
            <a:fld id="{DDB5AC43-AE68-4B5F-904A-A3D06128F730}" type="slidenum">
              <a:rPr lang="en-US" smtClean="0"/>
              <a:t>30</a:t>
            </a:fld>
            <a:endParaRPr lang="en-US"/>
          </a:p>
        </p:txBody>
      </p:sp>
      <p:pic>
        <p:nvPicPr>
          <p:cNvPr id="3" name="Picture 2">
            <a:extLst>
              <a:ext uri="{FF2B5EF4-FFF2-40B4-BE49-F238E27FC236}">
                <a16:creationId xmlns:a16="http://schemas.microsoft.com/office/drawing/2014/main" id="{09ECF1A7-7F83-4863-B050-398214945182}"/>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8749576" y="3171836"/>
            <a:ext cx="1946667" cy="2074240"/>
          </a:xfrm>
          <a:prstGeom prst="rect">
            <a:avLst/>
          </a:prstGeom>
        </p:spPr>
      </p:pic>
      <p:pic>
        <p:nvPicPr>
          <p:cNvPr id="4" name="Picture 3">
            <a:extLst>
              <a:ext uri="{FF2B5EF4-FFF2-40B4-BE49-F238E27FC236}">
                <a16:creationId xmlns:a16="http://schemas.microsoft.com/office/drawing/2014/main" id="{C6B1C750-863C-4532-A89D-9A13716FE160}"/>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707560" y="1673753"/>
            <a:ext cx="3325564" cy="3814005"/>
          </a:xfrm>
          <a:prstGeom prst="rect">
            <a:avLst/>
          </a:prstGeom>
        </p:spPr>
      </p:pic>
      <p:sp>
        <p:nvSpPr>
          <p:cNvPr id="5" name="TextBox 4">
            <a:extLst>
              <a:ext uri="{FF2B5EF4-FFF2-40B4-BE49-F238E27FC236}">
                <a16:creationId xmlns:a16="http://schemas.microsoft.com/office/drawing/2014/main" id="{189D8E5D-2982-4515-99ED-CC00F8259D3C}"/>
              </a:ext>
            </a:extLst>
          </p:cNvPr>
          <p:cNvSpPr txBox="1"/>
          <p:nvPr/>
        </p:nvSpPr>
        <p:spPr>
          <a:xfrm>
            <a:off x="1456056" y="2666482"/>
            <a:ext cx="3251504" cy="523220"/>
          </a:xfrm>
          <a:prstGeom prst="rect">
            <a:avLst/>
          </a:prstGeom>
          <a:noFill/>
        </p:spPr>
        <p:txBody>
          <a:bodyPr wrap="square" rtlCol="0">
            <a:spAutoFit/>
          </a:bodyPr>
          <a:lstStyle/>
          <a:p>
            <a:r>
              <a:rPr lang="en-US" sz="2800" b="1" dirty="0">
                <a:latin typeface="Calibri" panose="020F0502020204030204" pitchFamily="34" charset="0"/>
              </a:rPr>
              <a:t>Sometimes in life….</a:t>
            </a:r>
          </a:p>
        </p:txBody>
      </p:sp>
      <p:sp>
        <p:nvSpPr>
          <p:cNvPr id="7" name="Rectangle 6">
            <a:extLst>
              <a:ext uri="{FF2B5EF4-FFF2-40B4-BE49-F238E27FC236}">
                <a16:creationId xmlns:a16="http://schemas.microsoft.com/office/drawing/2014/main" id="{47163F32-0D47-4397-A5A0-AF2F51E2CABC}"/>
              </a:ext>
            </a:extLst>
          </p:cNvPr>
          <p:cNvSpPr>
            <a:spLocks noChangeArrowheads="1"/>
          </p:cNvSpPr>
          <p:nvPr/>
        </p:nvSpPr>
        <p:spPr bwMode="auto">
          <a:xfrm>
            <a:off x="0" y="701052"/>
            <a:ext cx="12192000" cy="6142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lIns="91440" tIns="45720" rIns="91440" bIns="45720" rtlCol="0" anchor="ctr">
            <a:normAutofit/>
          </a:bodyPr>
          <a:lstStyle/>
          <a:p>
            <a:pPr algn="ctr" fontAlgn="base">
              <a:lnSpc>
                <a:spcPct val="90000"/>
              </a:lnSpc>
              <a:spcBef>
                <a:spcPct val="0"/>
              </a:spcBef>
              <a:spcAft>
                <a:spcPts val="600"/>
              </a:spcAft>
            </a:pPr>
            <a:r>
              <a:rPr lang="en-US" sz="3600" b="1" kern="1200" dirty="0">
                <a:solidFill>
                  <a:schemeClr val="tx1"/>
                </a:solidFill>
                <a:latin typeface="+mj-lt"/>
                <a:ea typeface="+mj-ea"/>
                <a:cs typeface="+mj-cs"/>
              </a:rPr>
              <a:t>Mindfulness, hardiness, positive mindset: The pillars of resilience</a:t>
            </a:r>
          </a:p>
        </p:txBody>
      </p:sp>
    </p:spTree>
    <p:extLst>
      <p:ext uri="{BB962C8B-B14F-4D97-AF65-F5344CB8AC3E}">
        <p14:creationId xmlns:p14="http://schemas.microsoft.com/office/powerpoint/2010/main" val="4236225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851920-7EBA-48D7-825B-298475F09E89}"/>
              </a:ext>
            </a:extLst>
          </p:cNvPr>
          <p:cNvSpPr>
            <a:spLocks noGrp="1"/>
          </p:cNvSpPr>
          <p:nvPr>
            <p:ph type="sldNum" sz="quarter" idx="4"/>
          </p:nvPr>
        </p:nvSpPr>
        <p:spPr/>
        <p:txBody>
          <a:bodyPr/>
          <a:lstStyle/>
          <a:p>
            <a:fld id="{DDB5AC43-AE68-4B5F-904A-A3D06128F730}" type="slidenum">
              <a:rPr lang="en-US" smtClean="0"/>
              <a:t>31</a:t>
            </a:fld>
            <a:endParaRPr lang="en-US"/>
          </a:p>
        </p:txBody>
      </p:sp>
      <p:sp>
        <p:nvSpPr>
          <p:cNvPr id="3" name="Rectangle 2">
            <a:extLst>
              <a:ext uri="{FF2B5EF4-FFF2-40B4-BE49-F238E27FC236}">
                <a16:creationId xmlns:a16="http://schemas.microsoft.com/office/drawing/2014/main" id="{E871BC04-C9A2-40C7-97B5-F6F6956591DE}"/>
              </a:ext>
            </a:extLst>
          </p:cNvPr>
          <p:cNvSpPr/>
          <p:nvPr/>
        </p:nvSpPr>
        <p:spPr>
          <a:xfrm>
            <a:off x="6192293" y="3136782"/>
            <a:ext cx="232756" cy="300082"/>
          </a:xfrm>
          <a:prstGeom prst="rect">
            <a:avLst/>
          </a:prstGeom>
        </p:spPr>
        <p:txBody>
          <a:bodyPr wrap="none">
            <a:spAutoFit/>
          </a:bodyPr>
          <a:lstStyle/>
          <a:p>
            <a:r>
              <a:rPr lang="en-US" sz="1350" dirty="0">
                <a:solidFill>
                  <a:prstClr val="black"/>
                </a:solidFill>
                <a:ea typeface="ＭＳ Ｐゴシック" charset="0"/>
                <a:cs typeface="Arial" charset="0"/>
              </a:rPr>
              <a:t>￼</a:t>
            </a:r>
          </a:p>
        </p:txBody>
      </p:sp>
      <p:graphicFrame>
        <p:nvGraphicFramePr>
          <p:cNvPr id="4" name="Chart 3">
            <a:extLst>
              <a:ext uri="{FF2B5EF4-FFF2-40B4-BE49-F238E27FC236}">
                <a16:creationId xmlns:a16="http://schemas.microsoft.com/office/drawing/2014/main" id="{0DA73115-DCA2-4FD7-8CE1-C4DC080E469C}"/>
              </a:ext>
            </a:extLst>
          </p:cNvPr>
          <p:cNvGraphicFramePr/>
          <p:nvPr>
            <p:extLst>
              <p:ext uri="{D42A27DB-BD31-4B8C-83A1-F6EECF244321}">
                <p14:modId xmlns:p14="http://schemas.microsoft.com/office/powerpoint/2010/main" val="740787691"/>
              </p:ext>
            </p:extLst>
          </p:nvPr>
        </p:nvGraphicFramePr>
        <p:xfrm>
          <a:off x="4707890" y="1128430"/>
          <a:ext cx="7902934" cy="511535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9EA051C8-301D-4A1B-B782-BD4B3BB1EB6E}"/>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934132" y="5129115"/>
            <a:ext cx="627046" cy="627046"/>
          </a:xfrm>
          <a:prstGeom prst="rect">
            <a:avLst/>
          </a:prstGeom>
        </p:spPr>
      </p:pic>
      <p:pic>
        <p:nvPicPr>
          <p:cNvPr id="6" name="Picture 5">
            <a:extLst>
              <a:ext uri="{FF2B5EF4-FFF2-40B4-BE49-F238E27FC236}">
                <a16:creationId xmlns:a16="http://schemas.microsoft.com/office/drawing/2014/main" id="{939A8C8C-B405-460E-A9E9-78E18C4A1EE6}"/>
              </a:ext>
            </a:extLst>
          </p:cNvPr>
          <p:cNvPicPr>
            <a:picLocks noChangeAspect="1"/>
          </p:cNvPicPr>
          <p:nvPr/>
        </p:nvPicPr>
        <p:blipFill>
          <a:blip r:embed="rId4" cstate="print">
            <a:clrChange>
              <a:clrFrom>
                <a:srgbClr val="FEFEFE"/>
              </a:clrFrom>
              <a:clrTo>
                <a:srgbClr val="FEFEFE">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660582" y="3815683"/>
            <a:ext cx="894121" cy="894121"/>
          </a:xfrm>
          <a:prstGeom prst="rect">
            <a:avLst/>
          </a:prstGeom>
        </p:spPr>
      </p:pic>
      <p:pic>
        <p:nvPicPr>
          <p:cNvPr id="7" name="Picture 6">
            <a:extLst>
              <a:ext uri="{FF2B5EF4-FFF2-40B4-BE49-F238E27FC236}">
                <a16:creationId xmlns:a16="http://schemas.microsoft.com/office/drawing/2014/main" id="{40FB4197-6928-41A7-8196-5AE1D1BD2643}"/>
              </a:ext>
            </a:extLst>
          </p:cNvPr>
          <p:cNvPicPr>
            <a:picLocks noChangeAspect="1"/>
          </p:cNvPicPr>
          <p:nvPr/>
        </p:nvPicPr>
        <p:blipFill>
          <a:blip r:embed="rId5"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6635902" y="2656194"/>
            <a:ext cx="928841" cy="928841"/>
          </a:xfrm>
          <a:prstGeom prst="rect">
            <a:avLst/>
          </a:prstGeom>
        </p:spPr>
      </p:pic>
      <p:pic>
        <p:nvPicPr>
          <p:cNvPr id="8" name="Picture 7">
            <a:extLst>
              <a:ext uri="{FF2B5EF4-FFF2-40B4-BE49-F238E27FC236}">
                <a16:creationId xmlns:a16="http://schemas.microsoft.com/office/drawing/2014/main" id="{3C642673-19F7-4515-AD32-7D135E58D82C}"/>
              </a:ext>
            </a:extLst>
          </p:cNvPr>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772687" y="5078540"/>
            <a:ext cx="721235" cy="666140"/>
          </a:xfrm>
          <a:prstGeom prst="rect">
            <a:avLst/>
          </a:prstGeom>
        </p:spPr>
      </p:pic>
      <p:pic>
        <p:nvPicPr>
          <p:cNvPr id="9" name="Picture 8">
            <a:extLst>
              <a:ext uri="{FF2B5EF4-FFF2-40B4-BE49-F238E27FC236}">
                <a16:creationId xmlns:a16="http://schemas.microsoft.com/office/drawing/2014/main" id="{BD568F33-6520-4855-8919-30E89C9FF83E}"/>
              </a:ext>
            </a:extLst>
          </p:cNvPr>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9485874" y="4181859"/>
            <a:ext cx="1022363" cy="1022363"/>
          </a:xfrm>
          <a:prstGeom prst="rect">
            <a:avLst/>
          </a:prstGeom>
        </p:spPr>
      </p:pic>
      <p:pic>
        <p:nvPicPr>
          <p:cNvPr id="10" name="Picture 9">
            <a:extLst>
              <a:ext uri="{FF2B5EF4-FFF2-40B4-BE49-F238E27FC236}">
                <a16:creationId xmlns:a16="http://schemas.microsoft.com/office/drawing/2014/main" id="{41297526-1E7E-4E93-88F5-66E50B5900FD}"/>
              </a:ext>
            </a:extLst>
          </p:cNvPr>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7052742" y="2234255"/>
            <a:ext cx="409354" cy="409354"/>
          </a:xfrm>
          <a:prstGeom prst="rect">
            <a:avLst/>
          </a:prstGeom>
        </p:spPr>
      </p:pic>
      <p:sp>
        <p:nvSpPr>
          <p:cNvPr id="11" name="TextBox 10">
            <a:extLst>
              <a:ext uri="{FF2B5EF4-FFF2-40B4-BE49-F238E27FC236}">
                <a16:creationId xmlns:a16="http://schemas.microsoft.com/office/drawing/2014/main" id="{1F2C4F41-AF73-4568-9752-2F9455A20F38}"/>
              </a:ext>
            </a:extLst>
          </p:cNvPr>
          <p:cNvSpPr txBox="1"/>
          <p:nvPr/>
        </p:nvSpPr>
        <p:spPr>
          <a:xfrm>
            <a:off x="6843764" y="2541794"/>
            <a:ext cx="1913497" cy="830997"/>
          </a:xfrm>
          <a:prstGeom prst="rect">
            <a:avLst/>
          </a:prstGeom>
          <a:noFill/>
        </p:spPr>
        <p:txBody>
          <a:bodyPr wrap="square" rtlCol="0">
            <a:spAutoFit/>
          </a:bodyPr>
          <a:lstStyle/>
          <a:p>
            <a:r>
              <a:rPr lang="en-US" sz="2400" b="1" dirty="0">
                <a:solidFill>
                  <a:srgbClr val="903C89"/>
                </a:solidFill>
                <a:latin typeface="Calibri" panose="020F0502020204030204" pitchFamily="34" charset="0"/>
              </a:rPr>
              <a:t>Health and Spirituality</a:t>
            </a:r>
          </a:p>
        </p:txBody>
      </p:sp>
      <p:sp>
        <p:nvSpPr>
          <p:cNvPr id="12" name="TextBox 11">
            <a:extLst>
              <a:ext uri="{FF2B5EF4-FFF2-40B4-BE49-F238E27FC236}">
                <a16:creationId xmlns:a16="http://schemas.microsoft.com/office/drawing/2014/main" id="{68761596-1BD0-4F23-A872-6BD1A30C6F0E}"/>
              </a:ext>
            </a:extLst>
          </p:cNvPr>
          <p:cNvSpPr txBox="1"/>
          <p:nvPr/>
        </p:nvSpPr>
        <p:spPr>
          <a:xfrm>
            <a:off x="8607035" y="2537170"/>
            <a:ext cx="1736712" cy="830997"/>
          </a:xfrm>
          <a:prstGeom prst="rect">
            <a:avLst/>
          </a:prstGeom>
          <a:noFill/>
        </p:spPr>
        <p:txBody>
          <a:bodyPr wrap="square" rtlCol="0">
            <a:spAutoFit/>
          </a:bodyPr>
          <a:lstStyle/>
          <a:p>
            <a:pPr algn="ctr"/>
            <a:r>
              <a:rPr lang="en-US" sz="2400" b="1" dirty="0">
                <a:solidFill>
                  <a:srgbClr val="903C89"/>
                </a:solidFill>
                <a:latin typeface="Calibri" panose="020F0502020204030204" pitchFamily="34" charset="0"/>
              </a:rPr>
              <a:t>School and Work</a:t>
            </a:r>
          </a:p>
        </p:txBody>
      </p:sp>
      <p:sp>
        <p:nvSpPr>
          <p:cNvPr id="13" name="TextBox 12">
            <a:extLst>
              <a:ext uri="{FF2B5EF4-FFF2-40B4-BE49-F238E27FC236}">
                <a16:creationId xmlns:a16="http://schemas.microsoft.com/office/drawing/2014/main" id="{6C63F3EA-2438-4671-AC4B-A4052344BF89}"/>
              </a:ext>
            </a:extLst>
          </p:cNvPr>
          <p:cNvSpPr txBox="1"/>
          <p:nvPr/>
        </p:nvSpPr>
        <p:spPr>
          <a:xfrm>
            <a:off x="6504397" y="4262744"/>
            <a:ext cx="2063914" cy="461665"/>
          </a:xfrm>
          <a:prstGeom prst="rect">
            <a:avLst/>
          </a:prstGeom>
          <a:noFill/>
        </p:spPr>
        <p:txBody>
          <a:bodyPr wrap="square" rtlCol="0">
            <a:spAutoFit/>
          </a:bodyPr>
          <a:lstStyle/>
          <a:p>
            <a:r>
              <a:rPr lang="en-US" sz="2400" b="1" dirty="0">
                <a:solidFill>
                  <a:srgbClr val="903C89"/>
                </a:solidFill>
                <a:latin typeface="Calibri" panose="020F0502020204030204" pitchFamily="34" charset="0"/>
              </a:rPr>
              <a:t>Relationships</a:t>
            </a:r>
            <a:endParaRPr lang="en-US" sz="2800" b="1" dirty="0">
              <a:solidFill>
                <a:srgbClr val="903C89"/>
              </a:solidFill>
              <a:latin typeface="Calibri" panose="020F0502020204030204" pitchFamily="34" charset="0"/>
            </a:endParaRPr>
          </a:p>
        </p:txBody>
      </p:sp>
      <p:sp>
        <p:nvSpPr>
          <p:cNvPr id="14" name="TextBox 13">
            <a:extLst>
              <a:ext uri="{FF2B5EF4-FFF2-40B4-BE49-F238E27FC236}">
                <a16:creationId xmlns:a16="http://schemas.microsoft.com/office/drawing/2014/main" id="{5D78AF8B-0378-4943-A9A5-3095ABCBD33D}"/>
              </a:ext>
            </a:extLst>
          </p:cNvPr>
          <p:cNvSpPr txBox="1"/>
          <p:nvPr/>
        </p:nvSpPr>
        <p:spPr>
          <a:xfrm>
            <a:off x="8529221" y="4286029"/>
            <a:ext cx="2063914" cy="461665"/>
          </a:xfrm>
          <a:prstGeom prst="rect">
            <a:avLst/>
          </a:prstGeom>
          <a:noFill/>
        </p:spPr>
        <p:txBody>
          <a:bodyPr wrap="square" rtlCol="0">
            <a:spAutoFit/>
          </a:bodyPr>
          <a:lstStyle/>
          <a:p>
            <a:pPr algn="ctr"/>
            <a:r>
              <a:rPr lang="en-US" sz="2400" b="1" dirty="0">
                <a:solidFill>
                  <a:srgbClr val="903C89"/>
                </a:solidFill>
                <a:latin typeface="Calibri" panose="020F0502020204030204" pitchFamily="34" charset="0"/>
              </a:rPr>
              <a:t>Community</a:t>
            </a:r>
          </a:p>
        </p:txBody>
      </p:sp>
      <p:sp>
        <p:nvSpPr>
          <p:cNvPr id="15" name="TextBox 14">
            <a:extLst>
              <a:ext uri="{FF2B5EF4-FFF2-40B4-BE49-F238E27FC236}">
                <a16:creationId xmlns:a16="http://schemas.microsoft.com/office/drawing/2014/main" id="{84C93E1A-D204-4FF8-9540-7B578C47E430}"/>
              </a:ext>
            </a:extLst>
          </p:cNvPr>
          <p:cNvSpPr txBox="1"/>
          <p:nvPr/>
        </p:nvSpPr>
        <p:spPr>
          <a:xfrm>
            <a:off x="1458482" y="2691059"/>
            <a:ext cx="3852176"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Franklin Gothic Book"/>
              </a:rPr>
              <a:t>Creating a balanced life</a:t>
            </a:r>
          </a:p>
        </p:txBody>
      </p:sp>
      <p:sp>
        <p:nvSpPr>
          <p:cNvPr id="18" name="Rectangle 17">
            <a:extLst>
              <a:ext uri="{FF2B5EF4-FFF2-40B4-BE49-F238E27FC236}">
                <a16:creationId xmlns:a16="http://schemas.microsoft.com/office/drawing/2014/main" id="{E46DF1B7-6DA3-44AD-89CA-54D4A11B67F7}"/>
              </a:ext>
            </a:extLst>
          </p:cNvPr>
          <p:cNvSpPr>
            <a:spLocks noChangeArrowheads="1"/>
          </p:cNvSpPr>
          <p:nvPr/>
        </p:nvSpPr>
        <p:spPr bwMode="auto">
          <a:xfrm>
            <a:off x="0" y="701052"/>
            <a:ext cx="12192000" cy="6142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lIns="91440" tIns="45720" rIns="91440" bIns="45720" rtlCol="0" anchor="ctr">
            <a:normAutofit/>
          </a:bodyPr>
          <a:lstStyle/>
          <a:p>
            <a:pPr algn="ctr" fontAlgn="base">
              <a:lnSpc>
                <a:spcPct val="90000"/>
              </a:lnSpc>
              <a:spcBef>
                <a:spcPct val="0"/>
              </a:spcBef>
              <a:spcAft>
                <a:spcPts val="600"/>
              </a:spcAft>
            </a:pPr>
            <a:r>
              <a:rPr lang="en-US" sz="3600" b="1" kern="1200" dirty="0">
                <a:solidFill>
                  <a:schemeClr val="tx1"/>
                </a:solidFill>
                <a:latin typeface="+mj-lt"/>
                <a:ea typeface="+mj-ea"/>
                <a:cs typeface="+mj-cs"/>
              </a:rPr>
              <a:t>Mindfulness, hardiness, positive mindset: The pillars of resilience</a:t>
            </a:r>
          </a:p>
        </p:txBody>
      </p:sp>
    </p:spTree>
    <p:extLst>
      <p:ext uri="{BB962C8B-B14F-4D97-AF65-F5344CB8AC3E}">
        <p14:creationId xmlns:p14="http://schemas.microsoft.com/office/powerpoint/2010/main" val="3139151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007F6-C40B-4C58-A589-8A6E81DC7F9D}"/>
              </a:ext>
            </a:extLst>
          </p:cNvPr>
          <p:cNvSpPr>
            <a:spLocks noGrp="1"/>
          </p:cNvSpPr>
          <p:nvPr>
            <p:ph type="sldNum" sz="quarter" idx="4"/>
          </p:nvPr>
        </p:nvSpPr>
        <p:spPr/>
        <p:txBody>
          <a:bodyPr/>
          <a:lstStyle/>
          <a:p>
            <a:fld id="{DDB5AC43-AE68-4B5F-904A-A3D06128F730}" type="slidenum">
              <a:rPr lang="en-US" smtClean="0"/>
              <a:t>32</a:t>
            </a:fld>
            <a:endParaRPr lang="en-US"/>
          </a:p>
        </p:txBody>
      </p:sp>
      <p:sp>
        <p:nvSpPr>
          <p:cNvPr id="3" name="Rectangle 2">
            <a:extLst>
              <a:ext uri="{FF2B5EF4-FFF2-40B4-BE49-F238E27FC236}">
                <a16:creationId xmlns:a16="http://schemas.microsoft.com/office/drawing/2014/main" id="{CAAB16C2-1B57-4B0E-84AE-42E6B9CDBF9C}"/>
              </a:ext>
            </a:extLst>
          </p:cNvPr>
          <p:cNvSpPr/>
          <p:nvPr/>
        </p:nvSpPr>
        <p:spPr>
          <a:xfrm>
            <a:off x="6026750" y="3290500"/>
            <a:ext cx="232756" cy="300082"/>
          </a:xfrm>
          <a:prstGeom prst="rect">
            <a:avLst/>
          </a:prstGeom>
        </p:spPr>
        <p:txBody>
          <a:bodyPr wrap="none">
            <a:spAutoFit/>
          </a:bodyPr>
          <a:lstStyle/>
          <a:p>
            <a:r>
              <a:rPr lang="en-US" sz="1350" dirty="0">
                <a:solidFill>
                  <a:prstClr val="black"/>
                </a:solidFill>
                <a:ea typeface="ＭＳ Ｐゴシック" charset="0"/>
                <a:cs typeface="Arial" charset="0"/>
              </a:rPr>
              <a:t>￼</a:t>
            </a:r>
          </a:p>
        </p:txBody>
      </p:sp>
      <p:sp>
        <p:nvSpPr>
          <p:cNvPr id="4" name="Rectangle 3">
            <a:extLst>
              <a:ext uri="{FF2B5EF4-FFF2-40B4-BE49-F238E27FC236}">
                <a16:creationId xmlns:a16="http://schemas.microsoft.com/office/drawing/2014/main" id="{3281D20C-9D7D-48C8-9E4D-88ECA74B4099}"/>
              </a:ext>
            </a:extLst>
          </p:cNvPr>
          <p:cNvSpPr/>
          <p:nvPr/>
        </p:nvSpPr>
        <p:spPr>
          <a:xfrm>
            <a:off x="4634174" y="2248283"/>
            <a:ext cx="5590082" cy="2554545"/>
          </a:xfrm>
          <a:prstGeom prst="rect">
            <a:avLst/>
          </a:prstGeom>
        </p:spPr>
        <p:txBody>
          <a:bodyPr wrap="square">
            <a:spAutoFit/>
          </a:bodyPr>
          <a:lstStyle/>
          <a:p>
            <a:pPr marL="428625" indent="-428625" defTabSz="685800">
              <a:spcAft>
                <a:spcPts val="1200"/>
              </a:spcAft>
              <a:buFont typeface="Arial" panose="020B0604020202020204" pitchFamily="34" charset="0"/>
              <a:buChar char="•"/>
            </a:pPr>
            <a:r>
              <a:rPr lang="en-US" sz="2600" dirty="0">
                <a:solidFill>
                  <a:srgbClr val="A8BA59"/>
                </a:solidFill>
                <a:latin typeface="Calibri" panose="020F0502020204030204" pitchFamily="34" charset="0"/>
              </a:rPr>
              <a:t>What am I interested in now?</a:t>
            </a:r>
          </a:p>
          <a:p>
            <a:pPr marL="428625" indent="-428625" defTabSz="685800">
              <a:spcAft>
                <a:spcPts val="1200"/>
              </a:spcAft>
              <a:buFont typeface="Arial" panose="020B0604020202020204" pitchFamily="34" charset="0"/>
              <a:buChar char="•"/>
            </a:pPr>
            <a:r>
              <a:rPr lang="en-US" sz="2600" dirty="0">
                <a:solidFill>
                  <a:srgbClr val="A8BA59"/>
                </a:solidFill>
                <a:latin typeface="Calibri" panose="020F0502020204030204" pitchFamily="34" charset="0"/>
              </a:rPr>
              <a:t>What am I doing to experience more   of this or learn more about it?</a:t>
            </a:r>
          </a:p>
          <a:p>
            <a:pPr marL="428625" indent="-428625" defTabSz="685800">
              <a:spcAft>
                <a:spcPts val="1200"/>
              </a:spcAft>
              <a:buFont typeface="Arial" panose="020B0604020202020204" pitchFamily="34" charset="0"/>
              <a:buChar char="•"/>
            </a:pPr>
            <a:r>
              <a:rPr lang="en-US" sz="2600" dirty="0">
                <a:solidFill>
                  <a:srgbClr val="A8BA59"/>
                </a:solidFill>
                <a:latin typeface="Calibri" panose="020F0502020204030204" pitchFamily="34" charset="0"/>
              </a:rPr>
              <a:t>How is that working?</a:t>
            </a:r>
          </a:p>
          <a:p>
            <a:pPr marL="428625" indent="-428625" defTabSz="685800">
              <a:spcAft>
                <a:spcPts val="1200"/>
              </a:spcAft>
              <a:buFont typeface="Arial" panose="020B0604020202020204" pitchFamily="34" charset="0"/>
              <a:buChar char="•"/>
            </a:pPr>
            <a:r>
              <a:rPr lang="en-US" sz="2600" dirty="0">
                <a:solidFill>
                  <a:srgbClr val="A8BA59"/>
                </a:solidFill>
                <a:latin typeface="Calibri" panose="020F0502020204030204" pitchFamily="34" charset="0"/>
              </a:rPr>
              <a:t>What is my next step?</a:t>
            </a:r>
          </a:p>
        </p:txBody>
      </p:sp>
      <p:pic>
        <p:nvPicPr>
          <p:cNvPr id="5" name="Picture 4">
            <a:extLst>
              <a:ext uri="{FF2B5EF4-FFF2-40B4-BE49-F238E27FC236}">
                <a16:creationId xmlns:a16="http://schemas.microsoft.com/office/drawing/2014/main" id="{CC1156C3-41C1-466C-85AD-2E5697F36103}"/>
              </a:ext>
            </a:extLst>
          </p:cNvPr>
          <p:cNvPicPr>
            <a:picLocks noChangeAspect="1"/>
          </p:cNvPicPr>
          <p:nvPr/>
        </p:nvPicPr>
        <p:blipFill>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357110" y="2433620"/>
            <a:ext cx="2085458" cy="2850664"/>
          </a:xfrm>
          <a:prstGeom prst="rect">
            <a:avLst/>
          </a:prstGeom>
        </p:spPr>
      </p:pic>
      <p:sp>
        <p:nvSpPr>
          <p:cNvPr id="6" name="TextBox 5">
            <a:extLst>
              <a:ext uri="{FF2B5EF4-FFF2-40B4-BE49-F238E27FC236}">
                <a16:creationId xmlns:a16="http://schemas.microsoft.com/office/drawing/2014/main" id="{BABCE2B3-68C7-4FDD-8749-C73A5B7E2646}"/>
              </a:ext>
            </a:extLst>
          </p:cNvPr>
          <p:cNvSpPr txBox="1"/>
          <p:nvPr/>
        </p:nvSpPr>
        <p:spPr>
          <a:xfrm>
            <a:off x="7277280" y="5024978"/>
            <a:ext cx="3314520" cy="276999"/>
          </a:xfrm>
          <a:prstGeom prst="rect">
            <a:avLst/>
          </a:prstGeom>
          <a:noFill/>
        </p:spPr>
        <p:txBody>
          <a:bodyPr wrap="square" rtlCol="0">
            <a:spAutoFit/>
          </a:bodyPr>
          <a:lstStyle/>
          <a:p>
            <a:r>
              <a:rPr lang="en-US" sz="1200" dirty="0"/>
              <a:t>www.centerforresilience.com</a:t>
            </a:r>
          </a:p>
        </p:txBody>
      </p:sp>
      <p:sp>
        <p:nvSpPr>
          <p:cNvPr id="7" name="TextBox 6">
            <a:extLst>
              <a:ext uri="{FF2B5EF4-FFF2-40B4-BE49-F238E27FC236}">
                <a16:creationId xmlns:a16="http://schemas.microsoft.com/office/drawing/2014/main" id="{5E1253BD-018A-48D1-8CA2-E95923F2EB6C}"/>
              </a:ext>
            </a:extLst>
          </p:cNvPr>
          <p:cNvSpPr txBox="1"/>
          <p:nvPr/>
        </p:nvSpPr>
        <p:spPr>
          <a:xfrm>
            <a:off x="1521978" y="1427967"/>
            <a:ext cx="9148044" cy="523220"/>
          </a:xfrm>
          <a:prstGeom prst="rect">
            <a:avLst/>
          </a:prstGeom>
          <a:noFill/>
        </p:spPr>
        <p:txBody>
          <a:bodyPr wrap="square" rtlCol="0">
            <a:spAutoFit/>
          </a:bodyPr>
          <a:lstStyle/>
          <a:p>
            <a:pPr algn="ctr"/>
            <a:r>
              <a:rPr lang="en-US" sz="2800" b="1" dirty="0">
                <a:solidFill>
                  <a:schemeClr val="tx1"/>
                </a:solidFill>
                <a:latin typeface="Calibri" panose="020F0502020204030204" pitchFamily="34" charset="0"/>
              </a:rPr>
              <a:t>The Four Most Powerful Questions</a:t>
            </a:r>
          </a:p>
        </p:txBody>
      </p:sp>
      <p:sp>
        <p:nvSpPr>
          <p:cNvPr id="10" name="Rectangle 9">
            <a:extLst>
              <a:ext uri="{FF2B5EF4-FFF2-40B4-BE49-F238E27FC236}">
                <a16:creationId xmlns:a16="http://schemas.microsoft.com/office/drawing/2014/main" id="{1D73A649-3B60-4DAE-8BE3-4007273A6261}"/>
              </a:ext>
            </a:extLst>
          </p:cNvPr>
          <p:cNvSpPr>
            <a:spLocks noChangeArrowheads="1"/>
          </p:cNvSpPr>
          <p:nvPr/>
        </p:nvSpPr>
        <p:spPr bwMode="auto">
          <a:xfrm>
            <a:off x="0" y="701052"/>
            <a:ext cx="12192000" cy="6142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lIns="91440" tIns="45720" rIns="91440" bIns="45720" rtlCol="0" anchor="ctr">
            <a:normAutofit/>
          </a:bodyPr>
          <a:lstStyle/>
          <a:p>
            <a:pPr algn="ctr" fontAlgn="base">
              <a:lnSpc>
                <a:spcPct val="90000"/>
              </a:lnSpc>
              <a:spcBef>
                <a:spcPct val="0"/>
              </a:spcBef>
              <a:spcAft>
                <a:spcPts val="600"/>
              </a:spcAft>
            </a:pPr>
            <a:r>
              <a:rPr lang="en-US" sz="3600" b="1" kern="1200" dirty="0">
                <a:solidFill>
                  <a:schemeClr val="tx1"/>
                </a:solidFill>
                <a:latin typeface="+mj-lt"/>
                <a:ea typeface="+mj-ea"/>
                <a:cs typeface="+mj-cs"/>
              </a:rPr>
              <a:t>Mindfulness, hardiness, positive mindset: The pillars of resilience</a:t>
            </a:r>
          </a:p>
        </p:txBody>
      </p:sp>
      <p:pic>
        <p:nvPicPr>
          <p:cNvPr id="9" name="Picture 8">
            <a:extLst>
              <a:ext uri="{FF2B5EF4-FFF2-40B4-BE49-F238E27FC236}">
                <a16:creationId xmlns:a16="http://schemas.microsoft.com/office/drawing/2014/main" id="{85B0F3C0-6498-4FD9-B4A3-28CF8FF90B44}"/>
              </a:ext>
            </a:extLst>
          </p:cNvPr>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648561" y="6431167"/>
            <a:ext cx="323888" cy="365126"/>
          </a:xfrm>
          <a:prstGeom prst="rect">
            <a:avLst/>
          </a:prstGeom>
        </p:spPr>
      </p:pic>
    </p:spTree>
    <p:extLst>
      <p:ext uri="{BB962C8B-B14F-4D97-AF65-F5344CB8AC3E}">
        <p14:creationId xmlns:p14="http://schemas.microsoft.com/office/powerpoint/2010/main" val="839959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79D9D4-B47E-4661-A134-A35F21ACABB7}"/>
              </a:ext>
            </a:extLst>
          </p:cNvPr>
          <p:cNvSpPr>
            <a:spLocks noGrp="1"/>
          </p:cNvSpPr>
          <p:nvPr>
            <p:ph type="sldNum" sz="quarter" idx="4"/>
          </p:nvPr>
        </p:nvSpPr>
        <p:spPr/>
        <p:txBody>
          <a:bodyPr/>
          <a:lstStyle/>
          <a:p>
            <a:fld id="{DDB5AC43-AE68-4B5F-904A-A3D06128F730}" type="slidenum">
              <a:rPr lang="en-US" smtClean="0"/>
              <a:t>33</a:t>
            </a:fld>
            <a:endParaRPr lang="en-US"/>
          </a:p>
        </p:txBody>
      </p:sp>
      <p:sp>
        <p:nvSpPr>
          <p:cNvPr id="3" name="Rectangle 2">
            <a:extLst>
              <a:ext uri="{FF2B5EF4-FFF2-40B4-BE49-F238E27FC236}">
                <a16:creationId xmlns:a16="http://schemas.microsoft.com/office/drawing/2014/main" id="{B09E0D33-30BB-434B-B6D8-4D877E2AC21E}"/>
              </a:ext>
            </a:extLst>
          </p:cNvPr>
          <p:cNvSpPr/>
          <p:nvPr/>
        </p:nvSpPr>
        <p:spPr>
          <a:xfrm>
            <a:off x="6026750" y="3290500"/>
            <a:ext cx="232756" cy="300082"/>
          </a:xfrm>
          <a:prstGeom prst="rect">
            <a:avLst/>
          </a:prstGeom>
        </p:spPr>
        <p:txBody>
          <a:bodyPr wrap="none">
            <a:spAutoFit/>
          </a:bodyPr>
          <a:lstStyle/>
          <a:p>
            <a:r>
              <a:rPr lang="en-US" sz="1350" dirty="0">
                <a:solidFill>
                  <a:prstClr val="black"/>
                </a:solidFill>
                <a:ea typeface="ＭＳ Ｐゴシック" charset="0"/>
                <a:cs typeface="Arial" charset="0"/>
              </a:rPr>
              <a:t>￼</a:t>
            </a:r>
          </a:p>
        </p:txBody>
      </p:sp>
      <p:graphicFrame>
        <p:nvGraphicFramePr>
          <p:cNvPr id="4" name="Table 3">
            <a:extLst>
              <a:ext uri="{FF2B5EF4-FFF2-40B4-BE49-F238E27FC236}">
                <a16:creationId xmlns:a16="http://schemas.microsoft.com/office/drawing/2014/main" id="{DD3381FB-B9F4-49B6-9C4A-6D3CCEE8D412}"/>
              </a:ext>
            </a:extLst>
          </p:cNvPr>
          <p:cNvGraphicFramePr>
            <a:graphicFrameLocks noGrp="1"/>
          </p:cNvGraphicFramePr>
          <p:nvPr>
            <p:extLst>
              <p:ext uri="{D42A27DB-BD31-4B8C-83A1-F6EECF244321}">
                <p14:modId xmlns:p14="http://schemas.microsoft.com/office/powerpoint/2010/main" val="1916311454"/>
              </p:ext>
            </p:extLst>
          </p:nvPr>
        </p:nvGraphicFramePr>
        <p:xfrm>
          <a:off x="1755639" y="1447091"/>
          <a:ext cx="8664314" cy="4438126"/>
        </p:xfrm>
        <a:graphic>
          <a:graphicData uri="http://schemas.openxmlformats.org/drawingml/2006/table">
            <a:tbl>
              <a:tblPr firstRow="1" bandRow="1">
                <a:tableStyleId>{E8B1032C-EA38-4F05-BA0D-38AFFFC7BED3}</a:tableStyleId>
              </a:tblPr>
              <a:tblGrid>
                <a:gridCol w="3320809">
                  <a:extLst>
                    <a:ext uri="{9D8B030D-6E8A-4147-A177-3AD203B41FA5}">
                      <a16:colId xmlns:a16="http://schemas.microsoft.com/office/drawing/2014/main" val="2475029334"/>
                    </a:ext>
                  </a:extLst>
                </a:gridCol>
                <a:gridCol w="5343505">
                  <a:extLst>
                    <a:ext uri="{9D8B030D-6E8A-4147-A177-3AD203B41FA5}">
                      <a16:colId xmlns:a16="http://schemas.microsoft.com/office/drawing/2014/main" val="962555146"/>
                    </a:ext>
                  </a:extLst>
                </a:gridCol>
              </a:tblGrid>
              <a:tr h="668492">
                <a:tc>
                  <a:txBody>
                    <a:bodyPr/>
                    <a:lstStyle/>
                    <a:p>
                      <a:pPr algn="ctr"/>
                      <a:r>
                        <a:rPr lang="en-US" sz="1800" b="0" dirty="0"/>
                        <a:t>Negative Message</a:t>
                      </a:r>
                      <a:endParaRPr lang="en-US" sz="1800" b="0" dirty="0">
                        <a:latin typeface="Calibri" panose="020F0502020204030204" pitchFamily="34" charset="0"/>
                      </a:endParaRPr>
                    </a:p>
                  </a:txBody>
                  <a:tcPr marL="68580" marR="68580" marT="34290" marB="34290" anchor="ctr"/>
                </a:tc>
                <a:tc>
                  <a:txBody>
                    <a:bodyPr/>
                    <a:lstStyle/>
                    <a:p>
                      <a:pPr algn="ctr"/>
                      <a:r>
                        <a:rPr lang="en-US" sz="1800" dirty="0"/>
                        <a:t>Positive Message That Communicates </a:t>
                      </a:r>
                    </a:p>
                    <a:p>
                      <a:pPr algn="ctr"/>
                      <a:r>
                        <a:rPr lang="en-US" sz="1800" dirty="0"/>
                        <a:t>“High Expectations”</a:t>
                      </a:r>
                      <a:endParaRPr lang="en-US" sz="18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3574126216"/>
                  </a:ext>
                </a:extLst>
              </a:tr>
              <a:tr h="488882">
                <a:tc>
                  <a:txBody>
                    <a:bodyPr/>
                    <a:lstStyle/>
                    <a:p>
                      <a:pPr algn="ctr"/>
                      <a:r>
                        <a:rPr lang="en-US" sz="1600" dirty="0"/>
                        <a:t>I’ve never</a:t>
                      </a:r>
                      <a:r>
                        <a:rPr lang="en-US" sz="1600" baseline="0" dirty="0"/>
                        <a:t> done it before.</a:t>
                      </a:r>
                      <a:endParaRPr lang="en-US" sz="1600" dirty="0">
                        <a:latin typeface="Calibri" panose="020F0502020204030204" pitchFamily="34" charset="0"/>
                      </a:endParaRPr>
                    </a:p>
                  </a:txBody>
                  <a:tcPr marL="68580" marR="68580" marT="34290" marB="34290" anchor="ctr"/>
                </a:tc>
                <a:tc>
                  <a:txBody>
                    <a:bodyPr/>
                    <a:lstStyle/>
                    <a:p>
                      <a:pPr algn="ctr"/>
                      <a:r>
                        <a:rPr lang="en-US" sz="1600" b="1" dirty="0"/>
                        <a:t>It’s an opportunity to learn</a:t>
                      </a:r>
                      <a:r>
                        <a:rPr lang="en-US" sz="1600" b="1" baseline="0" dirty="0"/>
                        <a:t> something new!</a:t>
                      </a:r>
                      <a:endParaRPr lang="en-US" sz="1600" b="1" dirty="0">
                        <a:latin typeface="Calibri" panose="020F0502020204030204" pitchFamily="34" charset="0"/>
                      </a:endParaRPr>
                    </a:p>
                  </a:txBody>
                  <a:tcPr marL="68580" marR="68580" marT="34290" marB="34290" anchor="ctr"/>
                </a:tc>
                <a:extLst>
                  <a:ext uri="{0D108BD9-81ED-4DB2-BD59-A6C34878D82A}">
                    <a16:rowId xmlns:a16="http://schemas.microsoft.com/office/drawing/2014/main" val="3180051065"/>
                  </a:ext>
                </a:extLst>
              </a:tr>
              <a:tr h="534308">
                <a:tc>
                  <a:txBody>
                    <a:bodyPr/>
                    <a:lstStyle/>
                    <a:p>
                      <a:pPr algn="ctr"/>
                      <a:r>
                        <a:rPr lang="en-US" sz="1600" dirty="0"/>
                        <a:t>It’s too hard.</a:t>
                      </a:r>
                      <a:endParaRPr lang="en-US" sz="1600" dirty="0">
                        <a:latin typeface="Calibri" panose="020F0502020204030204" pitchFamily="34" charset="0"/>
                      </a:endParaRPr>
                    </a:p>
                  </a:txBody>
                  <a:tcPr marL="68580" marR="68580" marT="34290" marB="34290" anchor="ctr"/>
                </a:tc>
                <a:tc>
                  <a:txBody>
                    <a:bodyPr/>
                    <a:lstStyle/>
                    <a:p>
                      <a:pPr algn="ctr"/>
                      <a:r>
                        <a:rPr lang="en-US" sz="1600" b="1" dirty="0"/>
                        <a:t>I will </a:t>
                      </a:r>
                      <a:r>
                        <a:rPr lang="en-US" sz="1600" b="1" baseline="0" dirty="0"/>
                        <a:t>approach it differently.</a:t>
                      </a:r>
                      <a:endParaRPr lang="en-US" sz="1600" b="1" dirty="0">
                        <a:latin typeface="Calibri" panose="020F0502020204030204" pitchFamily="34" charset="0"/>
                      </a:endParaRPr>
                    </a:p>
                  </a:txBody>
                  <a:tcPr marL="68580" marR="68580" marT="34290" marB="34290" anchor="ctr"/>
                </a:tc>
                <a:extLst>
                  <a:ext uri="{0D108BD9-81ED-4DB2-BD59-A6C34878D82A}">
                    <a16:rowId xmlns:a16="http://schemas.microsoft.com/office/drawing/2014/main" val="1235514231"/>
                  </a:ext>
                </a:extLst>
              </a:tr>
              <a:tr h="488247">
                <a:tc>
                  <a:txBody>
                    <a:bodyPr/>
                    <a:lstStyle/>
                    <a:p>
                      <a:pPr algn="ctr"/>
                      <a:r>
                        <a:rPr lang="en-US" sz="1600" dirty="0"/>
                        <a:t>I don’t have the resources I need.</a:t>
                      </a:r>
                      <a:endParaRPr lang="en-US" sz="1600" dirty="0">
                        <a:latin typeface="Calibri" panose="020F0502020204030204" pitchFamily="34" charset="0"/>
                      </a:endParaRPr>
                    </a:p>
                  </a:txBody>
                  <a:tcPr marL="68580" marR="68580" marT="34290" marB="34290" anchor="ctr"/>
                </a:tc>
                <a:tc>
                  <a:txBody>
                    <a:bodyPr/>
                    <a:lstStyle/>
                    <a:p>
                      <a:pPr algn="ctr"/>
                      <a:r>
                        <a:rPr lang="en-US" sz="1600" b="1" dirty="0"/>
                        <a:t>I am </a:t>
                      </a:r>
                      <a:r>
                        <a:rPr lang="en-US" sz="1600" b="1" baseline="0" dirty="0"/>
                        <a:t>a creative problem-solver!</a:t>
                      </a:r>
                      <a:endParaRPr lang="en-US" sz="1600" b="1" dirty="0">
                        <a:latin typeface="Calibri" panose="020F0502020204030204" pitchFamily="34" charset="0"/>
                      </a:endParaRPr>
                    </a:p>
                  </a:txBody>
                  <a:tcPr marL="68580" marR="68580" marT="34290" marB="34290" anchor="ctr"/>
                </a:tc>
                <a:extLst>
                  <a:ext uri="{0D108BD9-81ED-4DB2-BD59-A6C34878D82A}">
                    <a16:rowId xmlns:a16="http://schemas.microsoft.com/office/drawing/2014/main" val="2676032758"/>
                  </a:ext>
                </a:extLst>
              </a:tr>
              <a:tr h="590267">
                <a:tc>
                  <a:txBody>
                    <a:bodyPr/>
                    <a:lstStyle/>
                    <a:p>
                      <a:pPr algn="ctr"/>
                      <a:r>
                        <a:rPr lang="en-US" sz="1600" dirty="0"/>
                        <a:t>I’m too lazy</a:t>
                      </a:r>
                      <a:r>
                        <a:rPr lang="en-US" sz="1600" baseline="0" dirty="0"/>
                        <a:t> to get this done.</a:t>
                      </a:r>
                      <a:endParaRPr lang="en-US" sz="1600" dirty="0">
                        <a:latin typeface="Calibri" panose="020F0502020204030204" pitchFamily="34" charset="0"/>
                      </a:endParaRPr>
                    </a:p>
                  </a:txBody>
                  <a:tcPr marL="68580" marR="68580" marT="34290" marB="34290" anchor="ctr"/>
                </a:tc>
                <a:tc>
                  <a:txBody>
                    <a:bodyPr/>
                    <a:lstStyle/>
                    <a:p>
                      <a:pPr algn="ctr"/>
                      <a:r>
                        <a:rPr lang="en-US" sz="1600" b="1" dirty="0"/>
                        <a:t>Let’s re-examine some priorities. </a:t>
                      </a:r>
                      <a:endParaRPr lang="en-US" sz="1600" b="1" dirty="0">
                        <a:latin typeface="Calibri" panose="020F0502020204030204" pitchFamily="34" charset="0"/>
                      </a:endParaRPr>
                    </a:p>
                  </a:txBody>
                  <a:tcPr marL="68580" marR="68580" marT="34290" marB="34290" anchor="ctr"/>
                </a:tc>
                <a:extLst>
                  <a:ext uri="{0D108BD9-81ED-4DB2-BD59-A6C34878D82A}">
                    <a16:rowId xmlns:a16="http://schemas.microsoft.com/office/drawing/2014/main" val="3574042091"/>
                  </a:ext>
                </a:extLst>
              </a:tr>
              <a:tr h="435248">
                <a:tc>
                  <a:txBody>
                    <a:bodyPr/>
                    <a:lstStyle/>
                    <a:p>
                      <a:pPr algn="ctr"/>
                      <a:r>
                        <a:rPr lang="en-US" sz="1600" dirty="0"/>
                        <a:t>There’s no way it will work.</a:t>
                      </a:r>
                      <a:endParaRPr lang="en-US" sz="1600" dirty="0">
                        <a:latin typeface="Calibri" panose="020F0502020204030204" pitchFamily="34" charset="0"/>
                      </a:endParaRPr>
                    </a:p>
                  </a:txBody>
                  <a:tcPr marL="68580" marR="68580" marT="34290" marB="3429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t>I can do this! I</a:t>
                      </a:r>
                      <a:r>
                        <a:rPr lang="en-US" sz="1600" b="1" baseline="0" dirty="0"/>
                        <a:t> will think outside the box to figure out a solution.</a:t>
                      </a:r>
                      <a:endParaRPr lang="en-US" sz="1600" b="1" dirty="0">
                        <a:latin typeface="Calibri" panose="020F0502020204030204" pitchFamily="34" charset="0"/>
                      </a:endParaRPr>
                    </a:p>
                  </a:txBody>
                  <a:tcPr marL="68580" marR="68580" marT="34290" marB="34290" anchor="ctr"/>
                </a:tc>
                <a:extLst>
                  <a:ext uri="{0D108BD9-81ED-4DB2-BD59-A6C34878D82A}">
                    <a16:rowId xmlns:a16="http://schemas.microsoft.com/office/drawing/2014/main" val="1913673779"/>
                  </a:ext>
                </a:extLst>
              </a:tr>
              <a:tr h="521403">
                <a:tc>
                  <a:txBody>
                    <a:bodyPr/>
                    <a:lstStyle/>
                    <a:p>
                      <a:pPr algn="ctr"/>
                      <a:r>
                        <a:rPr lang="en-US" sz="1600" dirty="0"/>
                        <a:t>It’s too big a change.</a:t>
                      </a:r>
                      <a:endParaRPr lang="en-US" sz="1600" dirty="0">
                        <a:latin typeface="Calibri" panose="020F0502020204030204" pitchFamily="34" charset="0"/>
                      </a:endParaRPr>
                    </a:p>
                  </a:txBody>
                  <a:tcPr marL="68580" marR="68580" marT="34290" marB="34290" anchor="ctr"/>
                </a:tc>
                <a:tc>
                  <a:txBody>
                    <a:bodyPr/>
                    <a:lstStyle/>
                    <a:p>
                      <a:pPr algn="ctr"/>
                      <a:r>
                        <a:rPr lang="en-US" sz="1600" b="1" dirty="0"/>
                        <a:t>It’s an opportunity.</a:t>
                      </a:r>
                      <a:endParaRPr lang="en-US" sz="1600" b="1" dirty="0">
                        <a:latin typeface="Calibri" panose="020F0502020204030204" pitchFamily="34" charset="0"/>
                      </a:endParaRPr>
                    </a:p>
                  </a:txBody>
                  <a:tcPr marL="68580" marR="68580" marT="34290" marB="34290" anchor="ctr"/>
                </a:tc>
                <a:extLst>
                  <a:ext uri="{0D108BD9-81ED-4DB2-BD59-A6C34878D82A}">
                    <a16:rowId xmlns:a16="http://schemas.microsoft.com/office/drawing/2014/main" val="2046479941"/>
                  </a:ext>
                </a:extLst>
              </a:tr>
              <a:tr h="590267">
                <a:tc>
                  <a:txBody>
                    <a:bodyPr/>
                    <a:lstStyle/>
                    <a:p>
                      <a:pPr algn="ctr"/>
                      <a:r>
                        <a:rPr lang="en-US" sz="1600" dirty="0"/>
                        <a:t>I’m not going</a:t>
                      </a:r>
                      <a:r>
                        <a:rPr lang="en-US" sz="1600" baseline="0" dirty="0"/>
                        <a:t> to get any better at this.</a:t>
                      </a:r>
                      <a:endParaRPr lang="en-US" sz="1600" dirty="0">
                        <a:latin typeface="Calibri" panose="020F0502020204030204" pitchFamily="34" charset="0"/>
                      </a:endParaRPr>
                    </a:p>
                  </a:txBody>
                  <a:tcPr marL="68580" marR="68580" marT="34290" marB="34290" anchor="ctr"/>
                </a:tc>
                <a:tc>
                  <a:txBody>
                    <a:bodyPr/>
                    <a:lstStyle/>
                    <a:p>
                      <a:pPr algn="ctr"/>
                      <a:r>
                        <a:rPr lang="en-US" sz="1600" b="1" baseline="0" dirty="0"/>
                        <a:t>I’ve learned other things that were hard at first. </a:t>
                      </a:r>
                    </a:p>
                    <a:p>
                      <a:pPr algn="ctr"/>
                      <a:r>
                        <a:rPr lang="en-US" sz="1600" b="1" baseline="0" dirty="0"/>
                        <a:t>How did you do that?</a:t>
                      </a:r>
                      <a:endParaRPr lang="en-US" sz="1600" b="1" dirty="0">
                        <a:latin typeface="Calibri" panose="020F0502020204030204" pitchFamily="34" charset="0"/>
                      </a:endParaRPr>
                    </a:p>
                  </a:txBody>
                  <a:tcPr marL="68580" marR="68580" marT="34290" marB="34290" anchor="ctr"/>
                </a:tc>
                <a:extLst>
                  <a:ext uri="{0D108BD9-81ED-4DB2-BD59-A6C34878D82A}">
                    <a16:rowId xmlns:a16="http://schemas.microsoft.com/office/drawing/2014/main" val="1309171789"/>
                  </a:ext>
                </a:extLst>
              </a:tr>
            </a:tbl>
          </a:graphicData>
        </a:graphic>
      </p:graphicFrame>
      <p:sp>
        <p:nvSpPr>
          <p:cNvPr id="5" name="TextBox 4">
            <a:extLst>
              <a:ext uri="{FF2B5EF4-FFF2-40B4-BE49-F238E27FC236}">
                <a16:creationId xmlns:a16="http://schemas.microsoft.com/office/drawing/2014/main" id="{219338C9-E73B-4206-A99B-149D3AF1F989}"/>
              </a:ext>
            </a:extLst>
          </p:cNvPr>
          <p:cNvSpPr txBox="1"/>
          <p:nvPr/>
        </p:nvSpPr>
        <p:spPr>
          <a:xfrm>
            <a:off x="0" y="5836550"/>
            <a:ext cx="12192000" cy="261610"/>
          </a:xfrm>
          <a:prstGeom prst="rect">
            <a:avLst/>
          </a:prstGeom>
          <a:noFill/>
        </p:spPr>
        <p:txBody>
          <a:bodyPr wrap="square" rtlCol="0">
            <a:spAutoFit/>
          </a:bodyPr>
          <a:lstStyle/>
          <a:p>
            <a:pPr algn="ctr"/>
            <a:r>
              <a:rPr lang="en-US" sz="1100" dirty="0">
                <a:latin typeface="Calibri" panose="020F0502020204030204" pitchFamily="34" charset="0"/>
              </a:rPr>
              <a:t>Adapted from: http://www.mayoclinic.org/healthy-lifestyle/stress-management/in-depth/positive-thinking/art-20043950?pg=2</a:t>
            </a:r>
          </a:p>
        </p:txBody>
      </p:sp>
      <p:sp>
        <p:nvSpPr>
          <p:cNvPr id="8" name="Rectangle 7">
            <a:extLst>
              <a:ext uri="{FF2B5EF4-FFF2-40B4-BE49-F238E27FC236}">
                <a16:creationId xmlns:a16="http://schemas.microsoft.com/office/drawing/2014/main" id="{39651592-2724-41FC-BC82-3F267CCDC0B0}"/>
              </a:ext>
            </a:extLst>
          </p:cNvPr>
          <p:cNvSpPr>
            <a:spLocks noChangeArrowheads="1"/>
          </p:cNvSpPr>
          <p:nvPr/>
        </p:nvSpPr>
        <p:spPr bwMode="auto">
          <a:xfrm>
            <a:off x="0" y="701052"/>
            <a:ext cx="12192000" cy="6142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lIns="91440" tIns="45720" rIns="91440" bIns="45720" rtlCol="0" anchor="ctr">
            <a:normAutofit/>
          </a:bodyPr>
          <a:lstStyle/>
          <a:p>
            <a:pPr algn="ctr" fontAlgn="base">
              <a:lnSpc>
                <a:spcPct val="90000"/>
              </a:lnSpc>
              <a:spcBef>
                <a:spcPct val="0"/>
              </a:spcBef>
              <a:spcAft>
                <a:spcPts val="600"/>
              </a:spcAft>
            </a:pPr>
            <a:r>
              <a:rPr lang="en-US" sz="3600" b="1" kern="1200" dirty="0">
                <a:solidFill>
                  <a:schemeClr val="tx1"/>
                </a:solidFill>
                <a:latin typeface="+mj-lt"/>
                <a:ea typeface="+mj-ea"/>
                <a:cs typeface="+mj-cs"/>
              </a:rPr>
              <a:t>Mindfulness, hardiness, positive mindset: The pillars of resilience</a:t>
            </a:r>
          </a:p>
        </p:txBody>
      </p:sp>
    </p:spTree>
    <p:extLst>
      <p:ext uri="{BB962C8B-B14F-4D97-AF65-F5344CB8AC3E}">
        <p14:creationId xmlns:p14="http://schemas.microsoft.com/office/powerpoint/2010/main" val="1908794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45473C-9668-4DC5-9D83-3DF042C97E04}"/>
              </a:ext>
            </a:extLst>
          </p:cNvPr>
          <p:cNvSpPr>
            <a:spLocks noGrp="1"/>
          </p:cNvSpPr>
          <p:nvPr>
            <p:ph type="sldNum" sz="quarter" idx="4"/>
          </p:nvPr>
        </p:nvSpPr>
        <p:spPr/>
        <p:txBody>
          <a:bodyPr/>
          <a:lstStyle/>
          <a:p>
            <a:fld id="{DDB5AC43-AE68-4B5F-904A-A3D06128F730}" type="slidenum">
              <a:rPr lang="en-US" smtClean="0"/>
              <a:t>34</a:t>
            </a:fld>
            <a:endParaRPr lang="en-US"/>
          </a:p>
        </p:txBody>
      </p:sp>
      <p:sp>
        <p:nvSpPr>
          <p:cNvPr id="3" name="Rectangle 2">
            <a:extLst>
              <a:ext uri="{FF2B5EF4-FFF2-40B4-BE49-F238E27FC236}">
                <a16:creationId xmlns:a16="http://schemas.microsoft.com/office/drawing/2014/main" id="{A8B87A34-F9CB-473C-A3DC-357B5449B51F}"/>
              </a:ext>
            </a:extLst>
          </p:cNvPr>
          <p:cNvSpPr/>
          <p:nvPr/>
        </p:nvSpPr>
        <p:spPr>
          <a:xfrm>
            <a:off x="6026750" y="3290500"/>
            <a:ext cx="232756" cy="300082"/>
          </a:xfrm>
          <a:prstGeom prst="rect">
            <a:avLst/>
          </a:prstGeom>
        </p:spPr>
        <p:txBody>
          <a:bodyPr wrap="none">
            <a:spAutoFit/>
          </a:bodyPr>
          <a:lstStyle/>
          <a:p>
            <a:r>
              <a:rPr lang="en-US" sz="1350" dirty="0">
                <a:solidFill>
                  <a:prstClr val="black"/>
                </a:solidFill>
                <a:ea typeface="ＭＳ Ｐゴシック" charset="0"/>
                <a:cs typeface="Arial" charset="0"/>
              </a:rPr>
              <a:t>￼</a:t>
            </a:r>
          </a:p>
        </p:txBody>
      </p:sp>
      <p:pic>
        <p:nvPicPr>
          <p:cNvPr id="4" name="Picture 3">
            <a:extLst>
              <a:ext uri="{FF2B5EF4-FFF2-40B4-BE49-F238E27FC236}">
                <a16:creationId xmlns:a16="http://schemas.microsoft.com/office/drawing/2014/main" id="{28C1B2D4-D655-4A7C-8284-E7927C23F6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1151" y="2858699"/>
            <a:ext cx="4539179" cy="3035576"/>
          </a:xfrm>
          <a:prstGeom prst="rect">
            <a:avLst/>
          </a:prstGeom>
        </p:spPr>
      </p:pic>
      <p:pic>
        <p:nvPicPr>
          <p:cNvPr id="5" name="Picture 4">
            <a:extLst>
              <a:ext uri="{FF2B5EF4-FFF2-40B4-BE49-F238E27FC236}">
                <a16:creationId xmlns:a16="http://schemas.microsoft.com/office/drawing/2014/main" id="{57243D8E-CCB1-4C42-862E-A25AB4CE6069}"/>
              </a:ext>
            </a:extLst>
          </p:cNvPr>
          <p:cNvPicPr>
            <a:picLocks noChangeAspect="1"/>
          </p:cNvPicPr>
          <p:nvPr/>
        </p:nvPicPr>
        <p:blipFill>
          <a:blip r:embed="rId3"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2172062" y="1325909"/>
            <a:ext cx="4087444" cy="3065583"/>
          </a:xfrm>
          <a:prstGeom prst="rect">
            <a:avLst/>
          </a:prstGeom>
        </p:spPr>
      </p:pic>
      <p:sp>
        <p:nvSpPr>
          <p:cNvPr id="6" name="TextBox 5">
            <a:extLst>
              <a:ext uri="{FF2B5EF4-FFF2-40B4-BE49-F238E27FC236}">
                <a16:creationId xmlns:a16="http://schemas.microsoft.com/office/drawing/2014/main" id="{EBDCA259-DCC9-454A-BD1B-9B5DFFCD1638}"/>
              </a:ext>
            </a:extLst>
          </p:cNvPr>
          <p:cNvSpPr txBox="1"/>
          <p:nvPr/>
        </p:nvSpPr>
        <p:spPr>
          <a:xfrm>
            <a:off x="2172062" y="3365501"/>
            <a:ext cx="4203338"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SERENDIPITY</a:t>
            </a:r>
            <a:r>
              <a:rPr lang="en-US" sz="4800" dirty="0">
                <a:solidFill>
                  <a:schemeClr val="bg1"/>
                </a:solidFill>
                <a:latin typeface="Calibri" panose="020F0502020204030204" pitchFamily="34" charset="0"/>
              </a:rPr>
              <a:t> </a:t>
            </a:r>
          </a:p>
        </p:txBody>
      </p:sp>
      <p:sp>
        <p:nvSpPr>
          <p:cNvPr id="7" name="TextBox 6">
            <a:extLst>
              <a:ext uri="{FF2B5EF4-FFF2-40B4-BE49-F238E27FC236}">
                <a16:creationId xmlns:a16="http://schemas.microsoft.com/office/drawing/2014/main" id="{62869C6C-1F68-44AE-AE3C-C407CA265DC0}"/>
              </a:ext>
            </a:extLst>
          </p:cNvPr>
          <p:cNvSpPr txBox="1"/>
          <p:nvPr/>
        </p:nvSpPr>
        <p:spPr>
          <a:xfrm>
            <a:off x="5537480" y="4880688"/>
            <a:ext cx="4203338" cy="830997"/>
          </a:xfrm>
          <a:prstGeom prst="rect">
            <a:avLst/>
          </a:prstGeom>
          <a:noFill/>
        </p:spPr>
        <p:txBody>
          <a:bodyPr wrap="square" rtlCol="0">
            <a:spAutoFit/>
          </a:bodyPr>
          <a:lstStyle/>
          <a:p>
            <a:pPr algn="ctr"/>
            <a:r>
              <a:rPr lang="en-US" sz="4800" b="1" dirty="0">
                <a:solidFill>
                  <a:schemeClr val="accent3">
                    <a:lumMod val="50000"/>
                  </a:schemeClr>
                </a:solidFill>
                <a:latin typeface="Calibri" panose="020F0502020204030204" pitchFamily="34" charset="0"/>
              </a:rPr>
              <a:t>EQUILIBRIUM</a:t>
            </a:r>
            <a:r>
              <a:rPr lang="en-US" sz="4800" dirty="0">
                <a:solidFill>
                  <a:schemeClr val="accent3">
                    <a:lumMod val="50000"/>
                  </a:schemeClr>
                </a:solidFill>
                <a:latin typeface="Calibri" panose="020F0502020204030204" pitchFamily="34" charset="0"/>
              </a:rPr>
              <a:t> </a:t>
            </a:r>
          </a:p>
        </p:txBody>
      </p:sp>
      <p:sp>
        <p:nvSpPr>
          <p:cNvPr id="10" name="Rectangle 9">
            <a:extLst>
              <a:ext uri="{FF2B5EF4-FFF2-40B4-BE49-F238E27FC236}">
                <a16:creationId xmlns:a16="http://schemas.microsoft.com/office/drawing/2014/main" id="{060E6C2E-1FBA-4233-85E4-67524912A136}"/>
              </a:ext>
            </a:extLst>
          </p:cNvPr>
          <p:cNvSpPr>
            <a:spLocks noChangeArrowheads="1"/>
          </p:cNvSpPr>
          <p:nvPr/>
        </p:nvSpPr>
        <p:spPr bwMode="auto">
          <a:xfrm>
            <a:off x="0" y="701052"/>
            <a:ext cx="12192000" cy="6142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lIns="91440" tIns="45720" rIns="91440" bIns="45720" rtlCol="0" anchor="ctr">
            <a:normAutofit/>
          </a:bodyPr>
          <a:lstStyle/>
          <a:p>
            <a:pPr algn="ctr" fontAlgn="base">
              <a:lnSpc>
                <a:spcPct val="90000"/>
              </a:lnSpc>
              <a:spcBef>
                <a:spcPct val="0"/>
              </a:spcBef>
              <a:spcAft>
                <a:spcPts val="600"/>
              </a:spcAft>
            </a:pPr>
            <a:r>
              <a:rPr lang="en-US" sz="3600" b="1" kern="1200" dirty="0">
                <a:solidFill>
                  <a:schemeClr val="tx1"/>
                </a:solidFill>
                <a:latin typeface="+mj-lt"/>
                <a:ea typeface="+mj-ea"/>
                <a:cs typeface="+mj-cs"/>
              </a:rPr>
              <a:t>Mindfulness, hardiness, positive mindset: The pillars of resilience</a:t>
            </a:r>
          </a:p>
        </p:txBody>
      </p:sp>
    </p:spTree>
    <p:extLst>
      <p:ext uri="{BB962C8B-B14F-4D97-AF65-F5344CB8AC3E}">
        <p14:creationId xmlns:p14="http://schemas.microsoft.com/office/powerpoint/2010/main" val="1085436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6393D2-B248-4A24-B55D-61B6C5D76292}"/>
              </a:ext>
            </a:extLst>
          </p:cNvPr>
          <p:cNvSpPr>
            <a:spLocks noGrp="1"/>
          </p:cNvSpPr>
          <p:nvPr>
            <p:ph type="sldNum" sz="quarter" idx="4"/>
          </p:nvPr>
        </p:nvSpPr>
        <p:spPr/>
        <p:txBody>
          <a:bodyPr/>
          <a:lstStyle/>
          <a:p>
            <a:fld id="{DDB5AC43-AE68-4B5F-904A-A3D06128F730}" type="slidenum">
              <a:rPr lang="en-US" smtClean="0"/>
              <a:t>35</a:t>
            </a:fld>
            <a:endParaRPr lang="en-US"/>
          </a:p>
        </p:txBody>
      </p:sp>
      <p:sp>
        <p:nvSpPr>
          <p:cNvPr id="3" name="Rectangle 2">
            <a:extLst>
              <a:ext uri="{FF2B5EF4-FFF2-40B4-BE49-F238E27FC236}">
                <a16:creationId xmlns:a16="http://schemas.microsoft.com/office/drawing/2014/main" id="{AD25ABCB-3F05-4E97-943C-66F11965B20C}"/>
              </a:ext>
            </a:extLst>
          </p:cNvPr>
          <p:cNvSpPr>
            <a:spLocks noChangeArrowheads="1"/>
          </p:cNvSpPr>
          <p:nvPr/>
        </p:nvSpPr>
        <p:spPr bwMode="auto">
          <a:xfrm>
            <a:off x="1170225" y="4209400"/>
            <a:ext cx="2760733"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p>
            <a:pPr eaLnBrk="0" hangingPunct="0"/>
            <a:r>
              <a:rPr lang="en-US" sz="2400" dirty="0">
                <a:solidFill>
                  <a:schemeClr val="bg1">
                    <a:lumMod val="65000"/>
                  </a:schemeClr>
                </a:solidFill>
                <a:latin typeface="Calibri"/>
                <a:ea typeface="ＭＳ Ｐゴシック" charset="0"/>
                <a:cs typeface="Arial" charset="0"/>
              </a:rPr>
              <a:t>Stress Defined</a:t>
            </a:r>
          </a:p>
        </p:txBody>
      </p:sp>
      <p:sp>
        <p:nvSpPr>
          <p:cNvPr id="4" name="Rectangle 4">
            <a:extLst>
              <a:ext uri="{FF2B5EF4-FFF2-40B4-BE49-F238E27FC236}">
                <a16:creationId xmlns:a16="http://schemas.microsoft.com/office/drawing/2014/main" id="{E04CE8D4-D12E-4438-9578-13A4AEE2EBE0}"/>
              </a:ext>
            </a:extLst>
          </p:cNvPr>
          <p:cNvSpPr>
            <a:spLocks noChangeArrowheads="1"/>
          </p:cNvSpPr>
          <p:nvPr/>
        </p:nvSpPr>
        <p:spPr bwMode="auto">
          <a:xfrm>
            <a:off x="4738097" y="4202149"/>
            <a:ext cx="3497263"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p>
            <a:pPr eaLnBrk="0" hangingPunct="0"/>
            <a:r>
              <a:rPr lang="en-US" sz="2400" dirty="0">
                <a:solidFill>
                  <a:schemeClr val="bg1">
                    <a:lumMod val="65000"/>
                  </a:schemeClr>
                </a:solidFill>
                <a:latin typeface="Calibri"/>
                <a:ea typeface="ＭＳ Ｐゴシック" charset="0"/>
                <a:cs typeface="Arial" charset="0"/>
              </a:rPr>
              <a:t>The Pillars of Resilience</a:t>
            </a:r>
          </a:p>
        </p:txBody>
      </p:sp>
      <p:sp>
        <p:nvSpPr>
          <p:cNvPr id="5" name="Rectangle 6">
            <a:extLst>
              <a:ext uri="{FF2B5EF4-FFF2-40B4-BE49-F238E27FC236}">
                <a16:creationId xmlns:a16="http://schemas.microsoft.com/office/drawing/2014/main" id="{8777C0E6-5E27-497A-8FBD-62B03A4901BE}"/>
              </a:ext>
            </a:extLst>
          </p:cNvPr>
          <p:cNvSpPr>
            <a:spLocks noChangeArrowheads="1"/>
          </p:cNvSpPr>
          <p:nvPr/>
        </p:nvSpPr>
        <p:spPr bwMode="auto">
          <a:xfrm>
            <a:off x="9145608" y="4202149"/>
            <a:ext cx="2818750"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p>
            <a:pPr eaLnBrk="0" hangingPunct="0"/>
            <a:r>
              <a:rPr lang="en-US" sz="2400" dirty="0">
                <a:solidFill>
                  <a:srgbClr val="903C89"/>
                </a:solidFill>
                <a:latin typeface="Calibri"/>
                <a:ea typeface="ＭＳ Ｐゴシック" charset="0"/>
                <a:cs typeface="Arial" charset="0"/>
              </a:rPr>
              <a:t>A New Outlook</a:t>
            </a:r>
          </a:p>
        </p:txBody>
      </p:sp>
      <p:pic>
        <p:nvPicPr>
          <p:cNvPr id="6" name="Picture 5">
            <a:extLst>
              <a:ext uri="{FF2B5EF4-FFF2-40B4-BE49-F238E27FC236}">
                <a16:creationId xmlns:a16="http://schemas.microsoft.com/office/drawing/2014/main" id="{90394F05-965B-4608-AACB-56ABCE1A7526}"/>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5165169" y="2216406"/>
            <a:ext cx="1739484" cy="1884768"/>
          </a:xfrm>
          <a:prstGeom prst="rect">
            <a:avLst/>
          </a:prstGeom>
        </p:spPr>
      </p:pic>
      <p:pic>
        <p:nvPicPr>
          <p:cNvPr id="7" name="Picture 6">
            <a:extLst>
              <a:ext uri="{FF2B5EF4-FFF2-40B4-BE49-F238E27FC236}">
                <a16:creationId xmlns:a16="http://schemas.microsoft.com/office/drawing/2014/main" id="{4232463A-4FBD-4D9B-91E2-0274F70F074B}"/>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14012" y="2181795"/>
            <a:ext cx="1581546" cy="1776736"/>
          </a:xfrm>
          <a:prstGeom prst="rect">
            <a:avLst/>
          </a:prstGeom>
        </p:spPr>
      </p:pic>
      <p:grpSp>
        <p:nvGrpSpPr>
          <p:cNvPr id="9" name="Group 8">
            <a:extLst>
              <a:ext uri="{FF2B5EF4-FFF2-40B4-BE49-F238E27FC236}">
                <a16:creationId xmlns:a16="http://schemas.microsoft.com/office/drawing/2014/main" id="{0F06E2A9-7B96-433E-8887-43D08A782C7F}"/>
              </a:ext>
            </a:extLst>
          </p:cNvPr>
          <p:cNvGrpSpPr/>
          <p:nvPr/>
        </p:nvGrpSpPr>
        <p:grpSpPr>
          <a:xfrm>
            <a:off x="8919400" y="2181796"/>
            <a:ext cx="2249934" cy="1744824"/>
            <a:chOff x="1824159" y="1161269"/>
            <a:chExt cx="5529704" cy="5163425"/>
          </a:xfrm>
          <a:solidFill>
            <a:srgbClr val="903C89"/>
          </a:solidFill>
        </p:grpSpPr>
        <p:grpSp>
          <p:nvGrpSpPr>
            <p:cNvPr id="10" name="Group 9">
              <a:extLst>
                <a:ext uri="{FF2B5EF4-FFF2-40B4-BE49-F238E27FC236}">
                  <a16:creationId xmlns:a16="http://schemas.microsoft.com/office/drawing/2014/main" id="{ECEF84A0-F7A3-45DF-8232-B05DAC8D1061}"/>
                </a:ext>
              </a:extLst>
            </p:cNvPr>
            <p:cNvGrpSpPr/>
            <p:nvPr/>
          </p:nvGrpSpPr>
          <p:grpSpPr>
            <a:xfrm>
              <a:off x="1824159" y="1161269"/>
              <a:ext cx="5529704" cy="5163425"/>
              <a:chOff x="2467433" y="1749082"/>
              <a:chExt cx="3944262" cy="3683000"/>
            </a:xfrm>
            <a:grpFill/>
          </p:grpSpPr>
          <p:sp>
            <p:nvSpPr>
              <p:cNvPr id="14" name="Moon 13">
                <a:extLst>
                  <a:ext uri="{FF2B5EF4-FFF2-40B4-BE49-F238E27FC236}">
                    <a16:creationId xmlns:a16="http://schemas.microsoft.com/office/drawing/2014/main" id="{EC63C906-0FA2-4000-94E4-8A4A6FDBF5FA}"/>
                  </a:ext>
                </a:extLst>
              </p:cNvPr>
              <p:cNvSpPr/>
              <p:nvPr/>
            </p:nvSpPr>
            <p:spPr>
              <a:xfrm>
                <a:off x="2467433" y="1749082"/>
                <a:ext cx="1799772" cy="3683000"/>
              </a:xfrm>
              <a:prstGeom prst="moon">
                <a:avLst>
                  <a:gd name="adj" fmla="val 6216"/>
                </a:avLst>
              </a:prstGeom>
              <a:grpFill/>
              <a:ln>
                <a:solidFill>
                  <a:srgbClr val="903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03C89"/>
                  </a:solidFill>
                </a:endParaRPr>
              </a:p>
            </p:txBody>
          </p:sp>
          <p:sp>
            <p:nvSpPr>
              <p:cNvPr id="15" name="Moon 14">
                <a:extLst>
                  <a:ext uri="{FF2B5EF4-FFF2-40B4-BE49-F238E27FC236}">
                    <a16:creationId xmlns:a16="http://schemas.microsoft.com/office/drawing/2014/main" id="{E71A4C87-A9CA-420B-AAE4-BE2E97AF282A}"/>
                  </a:ext>
                </a:extLst>
              </p:cNvPr>
              <p:cNvSpPr/>
              <p:nvPr/>
            </p:nvSpPr>
            <p:spPr>
              <a:xfrm flipH="1">
                <a:off x="4258741" y="1749082"/>
                <a:ext cx="2152954" cy="3683000"/>
              </a:xfrm>
              <a:prstGeom prst="moon">
                <a:avLst>
                  <a:gd name="adj" fmla="val 6216"/>
                </a:avLst>
              </a:prstGeom>
              <a:grpFill/>
              <a:ln>
                <a:solidFill>
                  <a:srgbClr val="903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03C89"/>
                  </a:solidFill>
                </a:endParaRPr>
              </a:p>
            </p:txBody>
          </p:sp>
        </p:grpSp>
        <p:grpSp>
          <p:nvGrpSpPr>
            <p:cNvPr id="11" name="Group 10">
              <a:extLst>
                <a:ext uri="{FF2B5EF4-FFF2-40B4-BE49-F238E27FC236}">
                  <a16:creationId xmlns:a16="http://schemas.microsoft.com/office/drawing/2014/main" id="{64DA6FDA-D5FC-4AE4-A905-E41BDAE2629D}"/>
                </a:ext>
              </a:extLst>
            </p:cNvPr>
            <p:cNvGrpSpPr/>
            <p:nvPr/>
          </p:nvGrpSpPr>
          <p:grpSpPr>
            <a:xfrm>
              <a:off x="2683019" y="1901482"/>
              <a:ext cx="3944262" cy="3683000"/>
              <a:chOff x="2467433" y="1749082"/>
              <a:chExt cx="3944262" cy="3683000"/>
            </a:xfrm>
            <a:grpFill/>
          </p:grpSpPr>
          <p:sp>
            <p:nvSpPr>
              <p:cNvPr id="12" name="Moon 11">
                <a:extLst>
                  <a:ext uri="{FF2B5EF4-FFF2-40B4-BE49-F238E27FC236}">
                    <a16:creationId xmlns:a16="http://schemas.microsoft.com/office/drawing/2014/main" id="{25F157F6-A92D-4E2A-B84D-6554371BBA56}"/>
                  </a:ext>
                </a:extLst>
              </p:cNvPr>
              <p:cNvSpPr/>
              <p:nvPr/>
            </p:nvSpPr>
            <p:spPr>
              <a:xfrm>
                <a:off x="2467433" y="1749082"/>
                <a:ext cx="1799772" cy="3683000"/>
              </a:xfrm>
              <a:prstGeom prst="moon">
                <a:avLst>
                  <a:gd name="adj" fmla="val 6216"/>
                </a:avLst>
              </a:prstGeom>
              <a:grpFill/>
              <a:ln>
                <a:solidFill>
                  <a:srgbClr val="903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03C89"/>
                  </a:solidFill>
                </a:endParaRPr>
              </a:p>
            </p:txBody>
          </p:sp>
          <p:sp>
            <p:nvSpPr>
              <p:cNvPr id="13" name="Moon 12">
                <a:extLst>
                  <a:ext uri="{FF2B5EF4-FFF2-40B4-BE49-F238E27FC236}">
                    <a16:creationId xmlns:a16="http://schemas.microsoft.com/office/drawing/2014/main" id="{A4F273EE-50B4-42B3-B32F-ED3BFB857A36}"/>
                  </a:ext>
                </a:extLst>
              </p:cNvPr>
              <p:cNvSpPr/>
              <p:nvPr/>
            </p:nvSpPr>
            <p:spPr>
              <a:xfrm flipH="1">
                <a:off x="4258741" y="1749082"/>
                <a:ext cx="2152954" cy="3683000"/>
              </a:xfrm>
              <a:prstGeom prst="moon">
                <a:avLst>
                  <a:gd name="adj" fmla="val 6216"/>
                </a:avLst>
              </a:prstGeom>
              <a:grpFill/>
              <a:ln>
                <a:solidFill>
                  <a:srgbClr val="903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03C89"/>
                  </a:solidFill>
                </a:endParaRPr>
              </a:p>
            </p:txBody>
          </p:sp>
        </p:grpSp>
      </p:grpSp>
      <p:sp>
        <p:nvSpPr>
          <p:cNvPr id="16" name="Text Box 8">
            <a:extLst>
              <a:ext uri="{FF2B5EF4-FFF2-40B4-BE49-F238E27FC236}">
                <a16:creationId xmlns:a16="http://schemas.microsoft.com/office/drawing/2014/main" id="{9104908E-C2F9-4860-BA96-03E7746328A3}"/>
              </a:ext>
            </a:extLst>
          </p:cNvPr>
          <p:cNvSpPr txBox="1">
            <a:spLocks noChangeArrowheads="1"/>
          </p:cNvSpPr>
          <p:nvPr/>
        </p:nvSpPr>
        <p:spPr bwMode="auto">
          <a:xfrm>
            <a:off x="-5103" y="692894"/>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rgbClr val="000099"/>
                </a:solidFill>
                <a:latin typeface="Calibri" charset="0"/>
                <a:ea typeface="ＭＳ Ｐゴシック" charset="0"/>
                <a:cs typeface="ＭＳ Ｐゴシック" charset="0"/>
              </a:defRPr>
            </a:lvl1pPr>
            <a:lvl2pPr marL="742950" indent="-285750" eaLnBrk="0" hangingPunct="0">
              <a:defRPr sz="2000" b="1">
                <a:solidFill>
                  <a:srgbClr val="000099"/>
                </a:solidFill>
                <a:latin typeface="Calibri" charset="0"/>
                <a:ea typeface="ＭＳ Ｐゴシック" charset="0"/>
              </a:defRPr>
            </a:lvl2pPr>
            <a:lvl3pPr marL="1143000" indent="-228600" eaLnBrk="0" hangingPunct="0">
              <a:defRPr sz="2000" b="1">
                <a:solidFill>
                  <a:srgbClr val="000099"/>
                </a:solidFill>
                <a:latin typeface="Calibri" charset="0"/>
                <a:ea typeface="ＭＳ Ｐゴシック" charset="0"/>
              </a:defRPr>
            </a:lvl3pPr>
            <a:lvl4pPr marL="1600200" indent="-228600" eaLnBrk="0" hangingPunct="0">
              <a:defRPr sz="2000" b="1">
                <a:solidFill>
                  <a:srgbClr val="000099"/>
                </a:solidFill>
                <a:latin typeface="Calibri" charset="0"/>
                <a:ea typeface="ＭＳ Ｐゴシック" charset="0"/>
              </a:defRPr>
            </a:lvl4pPr>
            <a:lvl5pPr marL="2057400" indent="-228600" eaLnBrk="0" hangingPunct="0">
              <a:defRPr sz="2000" b="1">
                <a:solidFill>
                  <a:srgbClr val="000099"/>
                </a:solidFill>
                <a:latin typeface="Calibri" charset="0"/>
                <a:ea typeface="ＭＳ Ｐゴシック" charset="0"/>
              </a:defRPr>
            </a:lvl5pPr>
            <a:lvl6pPr marL="2514600" indent="-228600" eaLnBrk="0" fontAlgn="base" hangingPunct="0">
              <a:spcBef>
                <a:spcPct val="0"/>
              </a:spcBef>
              <a:spcAft>
                <a:spcPct val="0"/>
              </a:spcAft>
              <a:defRPr sz="2000" b="1">
                <a:solidFill>
                  <a:srgbClr val="000099"/>
                </a:solidFill>
                <a:latin typeface="Calibri" charset="0"/>
                <a:ea typeface="ＭＳ Ｐゴシック" charset="0"/>
              </a:defRPr>
            </a:lvl6pPr>
            <a:lvl7pPr marL="2971800" indent="-228600" eaLnBrk="0" fontAlgn="base" hangingPunct="0">
              <a:spcBef>
                <a:spcPct val="0"/>
              </a:spcBef>
              <a:spcAft>
                <a:spcPct val="0"/>
              </a:spcAft>
              <a:defRPr sz="2000" b="1">
                <a:solidFill>
                  <a:srgbClr val="000099"/>
                </a:solidFill>
                <a:latin typeface="Calibri" charset="0"/>
                <a:ea typeface="ＭＳ Ｐゴシック" charset="0"/>
              </a:defRPr>
            </a:lvl7pPr>
            <a:lvl8pPr marL="3429000" indent="-228600" eaLnBrk="0" fontAlgn="base" hangingPunct="0">
              <a:spcBef>
                <a:spcPct val="0"/>
              </a:spcBef>
              <a:spcAft>
                <a:spcPct val="0"/>
              </a:spcAft>
              <a:defRPr sz="2000" b="1">
                <a:solidFill>
                  <a:srgbClr val="000099"/>
                </a:solidFill>
                <a:latin typeface="Calibri" charset="0"/>
                <a:ea typeface="ＭＳ Ｐゴシック" charset="0"/>
              </a:defRPr>
            </a:lvl8pPr>
            <a:lvl9pPr marL="3886200" indent="-228600" eaLnBrk="0" fontAlgn="base" hangingPunct="0">
              <a:spcBef>
                <a:spcPct val="0"/>
              </a:spcBef>
              <a:spcAft>
                <a:spcPct val="0"/>
              </a:spcAft>
              <a:defRPr sz="2000" b="1">
                <a:solidFill>
                  <a:srgbClr val="000099"/>
                </a:solidFill>
                <a:latin typeface="Calibri" charset="0"/>
                <a:ea typeface="ＭＳ Ｐゴシック" charset="0"/>
              </a:defRPr>
            </a:lvl9pPr>
          </a:lstStyle>
          <a:p>
            <a:pPr algn="ctr"/>
            <a:r>
              <a:rPr lang="en-US" sz="3600" dirty="0">
                <a:solidFill>
                  <a:schemeClr val="tx1"/>
                </a:solidFill>
                <a:latin typeface="+mj-lt"/>
              </a:rPr>
              <a:t>Building resilience can decrease stress and increase wellness</a:t>
            </a:r>
          </a:p>
        </p:txBody>
      </p:sp>
    </p:spTree>
    <p:extLst>
      <p:ext uri="{BB962C8B-B14F-4D97-AF65-F5344CB8AC3E}">
        <p14:creationId xmlns:p14="http://schemas.microsoft.com/office/powerpoint/2010/main" val="4045649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6F855-B726-43F1-96B4-36D850569AE7}"/>
              </a:ext>
            </a:extLst>
          </p:cNvPr>
          <p:cNvSpPr>
            <a:spLocks noGrp="1"/>
          </p:cNvSpPr>
          <p:nvPr>
            <p:ph type="sldNum" sz="quarter" idx="4"/>
          </p:nvPr>
        </p:nvSpPr>
        <p:spPr/>
        <p:txBody>
          <a:bodyPr/>
          <a:lstStyle/>
          <a:p>
            <a:fld id="{DDB5AC43-AE68-4B5F-904A-A3D06128F730}" type="slidenum">
              <a:rPr lang="en-US" smtClean="0"/>
              <a:t>36</a:t>
            </a:fld>
            <a:endParaRPr lang="en-US"/>
          </a:p>
        </p:txBody>
      </p:sp>
      <p:sp>
        <p:nvSpPr>
          <p:cNvPr id="3" name="Rectangle 2">
            <a:extLst>
              <a:ext uri="{FF2B5EF4-FFF2-40B4-BE49-F238E27FC236}">
                <a16:creationId xmlns:a16="http://schemas.microsoft.com/office/drawing/2014/main" id="{4DA119B1-F8DE-4B78-A83E-42C49DD3202C}"/>
              </a:ext>
            </a:extLst>
          </p:cNvPr>
          <p:cNvSpPr/>
          <p:nvPr/>
        </p:nvSpPr>
        <p:spPr>
          <a:xfrm>
            <a:off x="6026750" y="3290500"/>
            <a:ext cx="232756" cy="300082"/>
          </a:xfrm>
          <a:prstGeom prst="rect">
            <a:avLst/>
          </a:prstGeom>
        </p:spPr>
        <p:txBody>
          <a:bodyPr wrap="none">
            <a:spAutoFit/>
          </a:bodyPr>
          <a:lstStyle/>
          <a:p>
            <a:r>
              <a:rPr lang="en-US" sz="1350" dirty="0">
                <a:solidFill>
                  <a:prstClr val="black"/>
                </a:solidFill>
                <a:ea typeface="ＭＳ Ｐゴシック" charset="0"/>
                <a:cs typeface="Arial" charset="0"/>
              </a:rPr>
              <a:t>￼</a:t>
            </a:r>
          </a:p>
        </p:txBody>
      </p:sp>
      <p:sp>
        <p:nvSpPr>
          <p:cNvPr id="4" name="Content Placeholder 2">
            <a:extLst>
              <a:ext uri="{FF2B5EF4-FFF2-40B4-BE49-F238E27FC236}">
                <a16:creationId xmlns:a16="http://schemas.microsoft.com/office/drawing/2014/main" id="{F016ABB1-5C23-4E6B-AD97-6A5FF1F1B53C}"/>
              </a:ext>
            </a:extLst>
          </p:cNvPr>
          <p:cNvSpPr txBox="1">
            <a:spLocks/>
          </p:cNvSpPr>
          <p:nvPr/>
        </p:nvSpPr>
        <p:spPr>
          <a:xfrm>
            <a:off x="2549014" y="1594282"/>
            <a:ext cx="7113580" cy="48368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solidFill>
                  <a:srgbClr val="903C89"/>
                </a:solidFill>
                <a:latin typeface="Calibri" panose="020F0502020204030204" pitchFamily="34" charset="0"/>
                <a:cs typeface="Calibri" panose="020F0502020204030204" pitchFamily="34" charset="0"/>
              </a:rPr>
              <a:t>Five</a:t>
            </a:r>
            <a:r>
              <a:rPr lang="en-US" i="1" dirty="0">
                <a:solidFill>
                  <a:srgbClr val="903C89"/>
                </a:solidFill>
                <a:latin typeface="Calibri" panose="020F0502020204030204" pitchFamily="34" charset="0"/>
                <a:cs typeface="Calibri" panose="020F0502020204030204" pitchFamily="34" charset="0"/>
              </a:rPr>
              <a:t> </a:t>
            </a:r>
            <a:r>
              <a:rPr lang="en-US" dirty="0">
                <a:solidFill>
                  <a:srgbClr val="903C89"/>
                </a:solidFill>
                <a:latin typeface="Calibri" panose="020F0502020204030204" pitchFamily="34" charset="0"/>
                <a:cs typeface="Calibri" panose="020F0502020204030204" pitchFamily="34" charset="0"/>
              </a:rPr>
              <a:t>things you </a:t>
            </a:r>
            <a:r>
              <a:rPr lang="en-US" i="1" u="sng" dirty="0">
                <a:solidFill>
                  <a:srgbClr val="903C89"/>
                </a:solidFill>
                <a:latin typeface="Calibri" panose="020F0502020204030204" pitchFamily="34" charset="0"/>
                <a:cs typeface="Calibri" panose="020F0502020204030204" pitchFamily="34" charset="0"/>
              </a:rPr>
              <a:t>cannot</a:t>
            </a:r>
            <a:r>
              <a:rPr lang="en-US" i="1" dirty="0">
                <a:solidFill>
                  <a:srgbClr val="903C89"/>
                </a:solidFill>
                <a:latin typeface="Calibri" panose="020F0502020204030204" pitchFamily="34" charset="0"/>
                <a:cs typeface="Calibri" panose="020F0502020204030204" pitchFamily="34" charset="0"/>
              </a:rPr>
              <a:t> </a:t>
            </a:r>
            <a:r>
              <a:rPr lang="en-US" dirty="0">
                <a:solidFill>
                  <a:srgbClr val="903C89"/>
                </a:solidFill>
                <a:latin typeface="Calibri" panose="020F0502020204030204" pitchFamily="34" charset="0"/>
                <a:cs typeface="Calibri" panose="020F0502020204030204" pitchFamily="34" charset="0"/>
              </a:rPr>
              <a:t>change</a:t>
            </a:r>
          </a:p>
          <a:p>
            <a:pPr marL="0" indent="0" algn="ctr">
              <a:buNone/>
            </a:pPr>
            <a:r>
              <a:rPr lang="en-US" sz="2400" dirty="0">
                <a:solidFill>
                  <a:prstClr val="white"/>
                </a:solidFill>
                <a:latin typeface="Calibri" panose="020F0502020204030204" pitchFamily="34" charset="0"/>
                <a:cs typeface="Calibri" panose="020F0502020204030204" pitchFamily="34" charset="0"/>
              </a:rPr>
              <a:t>By David Richo</a:t>
            </a:r>
          </a:p>
          <a:p>
            <a:pPr marL="0" indent="0">
              <a:buNone/>
            </a:pPr>
            <a:r>
              <a:rPr lang="en-US" sz="2600" i="1" dirty="0">
                <a:latin typeface="Calibri" panose="020F0502020204030204" pitchFamily="34" charset="0"/>
                <a:cs typeface="Calibri" panose="020F0502020204030204" pitchFamily="34" charset="0"/>
              </a:rPr>
              <a:t>1. Everything changes and ends</a:t>
            </a:r>
          </a:p>
          <a:p>
            <a:pPr marL="0" indent="0">
              <a:buNone/>
            </a:pPr>
            <a:r>
              <a:rPr lang="en-US" sz="2600" i="1" dirty="0">
                <a:latin typeface="Calibri" panose="020F0502020204030204" pitchFamily="34" charset="0"/>
                <a:cs typeface="Calibri" panose="020F0502020204030204" pitchFamily="34" charset="0"/>
              </a:rPr>
              <a:t>2. Things do not always go according to plan</a:t>
            </a:r>
          </a:p>
          <a:p>
            <a:pPr marL="0" indent="0">
              <a:buNone/>
            </a:pPr>
            <a:r>
              <a:rPr lang="en-US" sz="2600" i="1" dirty="0">
                <a:latin typeface="Calibri" panose="020F0502020204030204" pitchFamily="34" charset="0"/>
                <a:cs typeface="Calibri" panose="020F0502020204030204" pitchFamily="34" charset="0"/>
              </a:rPr>
              <a:t>3. Life is not always fair</a:t>
            </a:r>
          </a:p>
          <a:p>
            <a:pPr marL="0" indent="0">
              <a:buNone/>
            </a:pPr>
            <a:r>
              <a:rPr lang="en-US" sz="2600" i="1" dirty="0">
                <a:latin typeface="Calibri" panose="020F0502020204030204" pitchFamily="34" charset="0"/>
                <a:cs typeface="Calibri" panose="020F0502020204030204" pitchFamily="34" charset="0"/>
              </a:rPr>
              <a:t>4. Pain is part of life</a:t>
            </a:r>
          </a:p>
          <a:p>
            <a:pPr marL="0" indent="0">
              <a:buNone/>
            </a:pPr>
            <a:r>
              <a:rPr lang="en-US" sz="2600" i="1" dirty="0">
                <a:latin typeface="Calibri" panose="020F0502020204030204" pitchFamily="34" charset="0"/>
                <a:cs typeface="Calibri" panose="020F0502020204030204" pitchFamily="34" charset="0"/>
              </a:rPr>
              <a:t>5. People are not loving &amp; loyal all the time</a:t>
            </a:r>
          </a:p>
        </p:txBody>
      </p:sp>
      <p:sp>
        <p:nvSpPr>
          <p:cNvPr id="6" name="TextBox 5">
            <a:extLst>
              <a:ext uri="{FF2B5EF4-FFF2-40B4-BE49-F238E27FC236}">
                <a16:creationId xmlns:a16="http://schemas.microsoft.com/office/drawing/2014/main" id="{37557284-C10B-4AEB-A594-A0A41D4B6A4B}"/>
              </a:ext>
            </a:extLst>
          </p:cNvPr>
          <p:cNvSpPr txBox="1"/>
          <p:nvPr/>
        </p:nvSpPr>
        <p:spPr>
          <a:xfrm>
            <a:off x="1875928" y="2099062"/>
            <a:ext cx="8534400" cy="307777"/>
          </a:xfrm>
          <a:prstGeom prst="rect">
            <a:avLst/>
          </a:prstGeom>
          <a:noFill/>
        </p:spPr>
        <p:txBody>
          <a:bodyPr wrap="square" rtlCol="0">
            <a:spAutoFit/>
          </a:bodyPr>
          <a:lstStyle/>
          <a:p>
            <a:pPr algn="ctr"/>
            <a:r>
              <a:rPr lang="en-US" sz="1400" dirty="0"/>
              <a:t>(The Five Things We Cannot Change…and the Happiness We Find by Embracing Them. 2005)</a:t>
            </a:r>
          </a:p>
        </p:txBody>
      </p:sp>
      <p:sp>
        <p:nvSpPr>
          <p:cNvPr id="8" name="Text Box 8">
            <a:extLst>
              <a:ext uri="{FF2B5EF4-FFF2-40B4-BE49-F238E27FC236}">
                <a16:creationId xmlns:a16="http://schemas.microsoft.com/office/drawing/2014/main" id="{8F6A3B48-8847-41EB-BA04-83334C380608}"/>
              </a:ext>
            </a:extLst>
          </p:cNvPr>
          <p:cNvSpPr txBox="1">
            <a:spLocks noChangeArrowheads="1"/>
          </p:cNvSpPr>
          <p:nvPr/>
        </p:nvSpPr>
        <p:spPr bwMode="auto">
          <a:xfrm>
            <a:off x="-5103" y="702225"/>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rgbClr val="000099"/>
                </a:solidFill>
                <a:latin typeface="Calibri" charset="0"/>
                <a:ea typeface="ＭＳ Ｐゴシック" charset="0"/>
                <a:cs typeface="ＭＳ Ｐゴシック" charset="0"/>
              </a:defRPr>
            </a:lvl1pPr>
            <a:lvl2pPr marL="742950" indent="-285750" eaLnBrk="0" hangingPunct="0">
              <a:defRPr sz="2000" b="1">
                <a:solidFill>
                  <a:srgbClr val="000099"/>
                </a:solidFill>
                <a:latin typeface="Calibri" charset="0"/>
                <a:ea typeface="ＭＳ Ｐゴシック" charset="0"/>
              </a:defRPr>
            </a:lvl2pPr>
            <a:lvl3pPr marL="1143000" indent="-228600" eaLnBrk="0" hangingPunct="0">
              <a:defRPr sz="2000" b="1">
                <a:solidFill>
                  <a:srgbClr val="000099"/>
                </a:solidFill>
                <a:latin typeface="Calibri" charset="0"/>
                <a:ea typeface="ＭＳ Ｐゴシック" charset="0"/>
              </a:defRPr>
            </a:lvl3pPr>
            <a:lvl4pPr marL="1600200" indent="-228600" eaLnBrk="0" hangingPunct="0">
              <a:defRPr sz="2000" b="1">
                <a:solidFill>
                  <a:srgbClr val="000099"/>
                </a:solidFill>
                <a:latin typeface="Calibri" charset="0"/>
                <a:ea typeface="ＭＳ Ｐゴシック" charset="0"/>
              </a:defRPr>
            </a:lvl4pPr>
            <a:lvl5pPr marL="2057400" indent="-228600" eaLnBrk="0" hangingPunct="0">
              <a:defRPr sz="2000" b="1">
                <a:solidFill>
                  <a:srgbClr val="000099"/>
                </a:solidFill>
                <a:latin typeface="Calibri" charset="0"/>
                <a:ea typeface="ＭＳ Ｐゴシック" charset="0"/>
              </a:defRPr>
            </a:lvl5pPr>
            <a:lvl6pPr marL="2514600" indent="-228600" eaLnBrk="0" fontAlgn="base" hangingPunct="0">
              <a:spcBef>
                <a:spcPct val="0"/>
              </a:spcBef>
              <a:spcAft>
                <a:spcPct val="0"/>
              </a:spcAft>
              <a:defRPr sz="2000" b="1">
                <a:solidFill>
                  <a:srgbClr val="000099"/>
                </a:solidFill>
                <a:latin typeface="Calibri" charset="0"/>
                <a:ea typeface="ＭＳ Ｐゴシック" charset="0"/>
              </a:defRPr>
            </a:lvl6pPr>
            <a:lvl7pPr marL="2971800" indent="-228600" eaLnBrk="0" fontAlgn="base" hangingPunct="0">
              <a:spcBef>
                <a:spcPct val="0"/>
              </a:spcBef>
              <a:spcAft>
                <a:spcPct val="0"/>
              </a:spcAft>
              <a:defRPr sz="2000" b="1">
                <a:solidFill>
                  <a:srgbClr val="000099"/>
                </a:solidFill>
                <a:latin typeface="Calibri" charset="0"/>
                <a:ea typeface="ＭＳ Ｐゴシック" charset="0"/>
              </a:defRPr>
            </a:lvl7pPr>
            <a:lvl8pPr marL="3429000" indent="-228600" eaLnBrk="0" fontAlgn="base" hangingPunct="0">
              <a:spcBef>
                <a:spcPct val="0"/>
              </a:spcBef>
              <a:spcAft>
                <a:spcPct val="0"/>
              </a:spcAft>
              <a:defRPr sz="2000" b="1">
                <a:solidFill>
                  <a:srgbClr val="000099"/>
                </a:solidFill>
                <a:latin typeface="Calibri" charset="0"/>
                <a:ea typeface="ＭＳ Ｐゴシック" charset="0"/>
              </a:defRPr>
            </a:lvl8pPr>
            <a:lvl9pPr marL="3886200" indent="-228600" eaLnBrk="0" fontAlgn="base" hangingPunct="0">
              <a:spcBef>
                <a:spcPct val="0"/>
              </a:spcBef>
              <a:spcAft>
                <a:spcPct val="0"/>
              </a:spcAft>
              <a:defRPr sz="2000" b="1">
                <a:solidFill>
                  <a:srgbClr val="000099"/>
                </a:solidFill>
                <a:latin typeface="Calibri" charset="0"/>
                <a:ea typeface="ＭＳ Ｐゴシック" charset="0"/>
              </a:defRPr>
            </a:lvl9pPr>
          </a:lstStyle>
          <a:p>
            <a:r>
              <a:rPr lang="en-US" sz="4000" dirty="0">
                <a:solidFill>
                  <a:schemeClr val="tx1"/>
                </a:solidFill>
                <a:latin typeface="+mj-lt"/>
              </a:rPr>
              <a:t>     Focus on what you </a:t>
            </a:r>
            <a:r>
              <a:rPr lang="en-US" sz="4000" i="1" u="sng" dirty="0">
                <a:solidFill>
                  <a:schemeClr val="tx1"/>
                </a:solidFill>
                <a:latin typeface="+mj-lt"/>
              </a:rPr>
              <a:t>can</a:t>
            </a:r>
            <a:r>
              <a:rPr lang="en-US" sz="4000" dirty="0">
                <a:solidFill>
                  <a:schemeClr val="tx1"/>
                </a:solidFill>
                <a:latin typeface="+mj-lt"/>
              </a:rPr>
              <a:t> control</a:t>
            </a:r>
          </a:p>
        </p:txBody>
      </p:sp>
    </p:spTree>
    <p:extLst>
      <p:ext uri="{BB962C8B-B14F-4D97-AF65-F5344CB8AC3E}">
        <p14:creationId xmlns:p14="http://schemas.microsoft.com/office/powerpoint/2010/main" val="152572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19EC1D-3DBC-4F50-869A-5AAABE317B5B}"/>
              </a:ext>
            </a:extLst>
          </p:cNvPr>
          <p:cNvSpPr>
            <a:spLocks noGrp="1"/>
          </p:cNvSpPr>
          <p:nvPr>
            <p:ph type="sldNum" sz="quarter" idx="4"/>
          </p:nvPr>
        </p:nvSpPr>
        <p:spPr/>
        <p:txBody>
          <a:bodyPr/>
          <a:lstStyle/>
          <a:p>
            <a:fld id="{DDB5AC43-AE68-4B5F-904A-A3D06128F730}" type="slidenum">
              <a:rPr lang="en-US" smtClean="0"/>
              <a:t>37</a:t>
            </a:fld>
            <a:endParaRPr lang="en-US"/>
          </a:p>
        </p:txBody>
      </p:sp>
      <p:sp>
        <p:nvSpPr>
          <p:cNvPr id="3" name="Rectangle 2">
            <a:extLst>
              <a:ext uri="{FF2B5EF4-FFF2-40B4-BE49-F238E27FC236}">
                <a16:creationId xmlns:a16="http://schemas.microsoft.com/office/drawing/2014/main" id="{C9ACE8B4-AFCB-4CF4-9736-338C0C38052F}"/>
              </a:ext>
            </a:extLst>
          </p:cNvPr>
          <p:cNvSpPr/>
          <p:nvPr/>
        </p:nvSpPr>
        <p:spPr>
          <a:xfrm>
            <a:off x="6026750" y="3290500"/>
            <a:ext cx="232756" cy="300082"/>
          </a:xfrm>
          <a:prstGeom prst="rect">
            <a:avLst/>
          </a:prstGeom>
        </p:spPr>
        <p:txBody>
          <a:bodyPr wrap="none">
            <a:spAutoFit/>
          </a:bodyPr>
          <a:lstStyle/>
          <a:p>
            <a:r>
              <a:rPr lang="en-US" sz="1350" dirty="0">
                <a:solidFill>
                  <a:prstClr val="black"/>
                </a:solidFill>
                <a:ea typeface="ＭＳ Ｐゴシック" charset="0"/>
                <a:cs typeface="Arial" charset="0"/>
              </a:rPr>
              <a:t>￼</a:t>
            </a:r>
          </a:p>
        </p:txBody>
      </p:sp>
      <p:sp>
        <p:nvSpPr>
          <p:cNvPr id="4" name="TextBox 3">
            <a:extLst>
              <a:ext uri="{FF2B5EF4-FFF2-40B4-BE49-F238E27FC236}">
                <a16:creationId xmlns:a16="http://schemas.microsoft.com/office/drawing/2014/main" id="{B5B5C2A2-BCB9-4E70-A667-94738C749760}"/>
              </a:ext>
            </a:extLst>
          </p:cNvPr>
          <p:cNvSpPr txBox="1"/>
          <p:nvPr/>
        </p:nvSpPr>
        <p:spPr>
          <a:xfrm>
            <a:off x="4975791" y="3188626"/>
            <a:ext cx="2249715" cy="1311128"/>
          </a:xfrm>
          <a:prstGeom prst="rect">
            <a:avLst/>
          </a:prstGeom>
          <a:noFill/>
        </p:spPr>
        <p:txBody>
          <a:bodyPr wrap="square" rtlCol="0">
            <a:spAutoFit/>
          </a:bodyPr>
          <a:lstStyle/>
          <a:p>
            <a:pPr algn="ctr">
              <a:lnSpc>
                <a:spcPct val="90000"/>
              </a:lnSpc>
              <a:spcAft>
                <a:spcPts val="600"/>
              </a:spcAft>
            </a:pPr>
            <a:r>
              <a:rPr lang="en-US" sz="4400" dirty="0">
                <a:latin typeface="Calibri" panose="020F0502020204030204" pitchFamily="34" charset="0"/>
              </a:rPr>
              <a:t>In Your Control</a:t>
            </a:r>
          </a:p>
        </p:txBody>
      </p:sp>
      <p:grpSp>
        <p:nvGrpSpPr>
          <p:cNvPr id="5" name="Group 4">
            <a:extLst>
              <a:ext uri="{FF2B5EF4-FFF2-40B4-BE49-F238E27FC236}">
                <a16:creationId xmlns:a16="http://schemas.microsoft.com/office/drawing/2014/main" id="{AAA0AB99-60FD-4D00-9EFD-D5117958C764}"/>
              </a:ext>
            </a:extLst>
          </p:cNvPr>
          <p:cNvGrpSpPr/>
          <p:nvPr/>
        </p:nvGrpSpPr>
        <p:grpSpPr>
          <a:xfrm>
            <a:off x="3704260" y="1658364"/>
            <a:ext cx="4826798" cy="4507078"/>
            <a:chOff x="1824159" y="1161269"/>
            <a:chExt cx="5529704" cy="5163425"/>
          </a:xfrm>
          <a:solidFill>
            <a:srgbClr val="A8BA59"/>
          </a:solidFill>
        </p:grpSpPr>
        <p:grpSp>
          <p:nvGrpSpPr>
            <p:cNvPr id="6" name="Group 5">
              <a:extLst>
                <a:ext uri="{FF2B5EF4-FFF2-40B4-BE49-F238E27FC236}">
                  <a16:creationId xmlns:a16="http://schemas.microsoft.com/office/drawing/2014/main" id="{59DC268E-8670-4467-A643-E1F7771F1B6B}"/>
                </a:ext>
              </a:extLst>
            </p:cNvPr>
            <p:cNvGrpSpPr/>
            <p:nvPr/>
          </p:nvGrpSpPr>
          <p:grpSpPr>
            <a:xfrm>
              <a:off x="1824159" y="1161269"/>
              <a:ext cx="5529704" cy="5163425"/>
              <a:chOff x="2467433" y="1749082"/>
              <a:chExt cx="3944262" cy="3683000"/>
            </a:xfrm>
            <a:grpFill/>
          </p:grpSpPr>
          <p:sp>
            <p:nvSpPr>
              <p:cNvPr id="10" name="Moon 9">
                <a:extLst>
                  <a:ext uri="{FF2B5EF4-FFF2-40B4-BE49-F238E27FC236}">
                    <a16:creationId xmlns:a16="http://schemas.microsoft.com/office/drawing/2014/main" id="{5ECFEE54-66E7-4B5F-9E88-8F5A72C6A78F}"/>
                  </a:ext>
                </a:extLst>
              </p:cNvPr>
              <p:cNvSpPr/>
              <p:nvPr/>
            </p:nvSpPr>
            <p:spPr>
              <a:xfrm>
                <a:off x="2467433" y="1749082"/>
                <a:ext cx="1799772" cy="3683000"/>
              </a:xfrm>
              <a:prstGeom prst="moon">
                <a:avLst>
                  <a:gd name="adj" fmla="val 6216"/>
                </a:avLst>
              </a:prstGeom>
              <a:grpFill/>
              <a:ln>
                <a:solidFill>
                  <a:srgbClr val="A8B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Moon 10">
                <a:extLst>
                  <a:ext uri="{FF2B5EF4-FFF2-40B4-BE49-F238E27FC236}">
                    <a16:creationId xmlns:a16="http://schemas.microsoft.com/office/drawing/2014/main" id="{028A5581-338E-4D23-9A85-405B04BCA6DE}"/>
                  </a:ext>
                </a:extLst>
              </p:cNvPr>
              <p:cNvSpPr/>
              <p:nvPr/>
            </p:nvSpPr>
            <p:spPr>
              <a:xfrm flipH="1">
                <a:off x="4258741" y="1749082"/>
                <a:ext cx="2152954" cy="3683000"/>
              </a:xfrm>
              <a:prstGeom prst="moon">
                <a:avLst>
                  <a:gd name="adj" fmla="val 6216"/>
                </a:avLst>
              </a:prstGeom>
              <a:grpFill/>
              <a:ln>
                <a:solidFill>
                  <a:srgbClr val="A8B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36A79E38-CBC8-448A-9021-791A1FD88D41}"/>
                </a:ext>
              </a:extLst>
            </p:cNvPr>
            <p:cNvGrpSpPr/>
            <p:nvPr/>
          </p:nvGrpSpPr>
          <p:grpSpPr>
            <a:xfrm>
              <a:off x="2683019" y="1901482"/>
              <a:ext cx="3944262" cy="3683000"/>
              <a:chOff x="2467433" y="1749082"/>
              <a:chExt cx="3944262" cy="3683000"/>
            </a:xfrm>
            <a:grpFill/>
          </p:grpSpPr>
          <p:sp>
            <p:nvSpPr>
              <p:cNvPr id="8" name="Moon 7">
                <a:extLst>
                  <a:ext uri="{FF2B5EF4-FFF2-40B4-BE49-F238E27FC236}">
                    <a16:creationId xmlns:a16="http://schemas.microsoft.com/office/drawing/2014/main" id="{2E0BD5E4-A253-495D-88EC-AA9D0F93AAC7}"/>
                  </a:ext>
                </a:extLst>
              </p:cNvPr>
              <p:cNvSpPr/>
              <p:nvPr/>
            </p:nvSpPr>
            <p:spPr>
              <a:xfrm>
                <a:off x="2467433" y="1749082"/>
                <a:ext cx="1799772" cy="3683000"/>
              </a:xfrm>
              <a:prstGeom prst="moon">
                <a:avLst>
                  <a:gd name="adj" fmla="val 6216"/>
                </a:avLst>
              </a:prstGeom>
              <a:grpFill/>
              <a:ln>
                <a:solidFill>
                  <a:srgbClr val="A8B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Moon 8">
                <a:extLst>
                  <a:ext uri="{FF2B5EF4-FFF2-40B4-BE49-F238E27FC236}">
                    <a16:creationId xmlns:a16="http://schemas.microsoft.com/office/drawing/2014/main" id="{0CD6D398-B557-41F8-B0B8-84FEACD9909B}"/>
                  </a:ext>
                </a:extLst>
              </p:cNvPr>
              <p:cNvSpPr/>
              <p:nvPr/>
            </p:nvSpPr>
            <p:spPr>
              <a:xfrm flipH="1">
                <a:off x="4258741" y="1749082"/>
                <a:ext cx="2152954" cy="3683000"/>
              </a:xfrm>
              <a:prstGeom prst="moon">
                <a:avLst>
                  <a:gd name="adj" fmla="val 6216"/>
                </a:avLst>
              </a:prstGeom>
              <a:grpFill/>
              <a:ln>
                <a:solidFill>
                  <a:srgbClr val="A8B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2" name="TextBox 11">
            <a:extLst>
              <a:ext uri="{FF2B5EF4-FFF2-40B4-BE49-F238E27FC236}">
                <a16:creationId xmlns:a16="http://schemas.microsoft.com/office/drawing/2014/main" id="{33A7CDFB-601E-45AD-AD4E-9896C3E9E24C}"/>
              </a:ext>
            </a:extLst>
          </p:cNvPr>
          <p:cNvSpPr txBox="1"/>
          <p:nvPr/>
        </p:nvSpPr>
        <p:spPr>
          <a:xfrm rot="933973">
            <a:off x="5098528" y="2130292"/>
            <a:ext cx="2664796" cy="1119046"/>
          </a:xfrm>
          <a:prstGeom prst="rect">
            <a:avLst/>
          </a:prstGeom>
          <a:noFill/>
        </p:spPr>
        <p:txBody>
          <a:bodyPr wrap="square" rtlCol="0">
            <a:prstTxWarp prst="textArchUp">
              <a:avLst>
                <a:gd name="adj" fmla="val 11478045"/>
              </a:avLst>
            </a:prstTxWarp>
            <a:spAutoFit/>
          </a:bodyPr>
          <a:lstStyle/>
          <a:p>
            <a:r>
              <a:rPr lang="en-US" sz="2000" dirty="0">
                <a:latin typeface="Calibri" panose="020F0502020204030204" pitchFamily="34" charset="0"/>
              </a:rPr>
              <a:t>out of your control</a:t>
            </a:r>
          </a:p>
        </p:txBody>
      </p:sp>
      <p:sp>
        <p:nvSpPr>
          <p:cNvPr id="13" name="TextBox 12">
            <a:extLst>
              <a:ext uri="{FF2B5EF4-FFF2-40B4-BE49-F238E27FC236}">
                <a16:creationId xmlns:a16="http://schemas.microsoft.com/office/drawing/2014/main" id="{49374C52-CB12-4CA4-884D-36E219A0DF11}"/>
              </a:ext>
            </a:extLst>
          </p:cNvPr>
          <p:cNvSpPr txBox="1"/>
          <p:nvPr/>
        </p:nvSpPr>
        <p:spPr>
          <a:xfrm rot="20711697">
            <a:off x="5196237" y="4678354"/>
            <a:ext cx="2664796" cy="1119046"/>
          </a:xfrm>
          <a:prstGeom prst="rect">
            <a:avLst/>
          </a:prstGeom>
          <a:noFill/>
        </p:spPr>
        <p:txBody>
          <a:bodyPr wrap="square" rtlCol="0">
            <a:prstTxWarp prst="textArchDown">
              <a:avLst>
                <a:gd name="adj" fmla="val 1150537"/>
              </a:avLst>
            </a:prstTxWarp>
            <a:spAutoFit/>
          </a:bodyPr>
          <a:lstStyle/>
          <a:p>
            <a:r>
              <a:rPr lang="en-US" sz="2000" dirty="0">
                <a:latin typeface="Calibri" panose="020F0502020204030204" pitchFamily="34" charset="0"/>
              </a:rPr>
              <a:t>out of your control</a:t>
            </a:r>
          </a:p>
        </p:txBody>
      </p:sp>
      <p:sp>
        <p:nvSpPr>
          <p:cNvPr id="16" name="Text Box 8">
            <a:extLst>
              <a:ext uri="{FF2B5EF4-FFF2-40B4-BE49-F238E27FC236}">
                <a16:creationId xmlns:a16="http://schemas.microsoft.com/office/drawing/2014/main" id="{BF4B040F-62B2-4946-B173-F408DF623E6D}"/>
              </a:ext>
            </a:extLst>
          </p:cNvPr>
          <p:cNvSpPr txBox="1">
            <a:spLocks noChangeArrowheads="1"/>
          </p:cNvSpPr>
          <p:nvPr/>
        </p:nvSpPr>
        <p:spPr bwMode="auto">
          <a:xfrm>
            <a:off x="-5103" y="702225"/>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rgbClr val="000099"/>
                </a:solidFill>
                <a:latin typeface="Calibri" charset="0"/>
                <a:ea typeface="ＭＳ Ｐゴシック" charset="0"/>
                <a:cs typeface="ＭＳ Ｐゴシック" charset="0"/>
              </a:defRPr>
            </a:lvl1pPr>
            <a:lvl2pPr marL="742950" indent="-285750" eaLnBrk="0" hangingPunct="0">
              <a:defRPr sz="2000" b="1">
                <a:solidFill>
                  <a:srgbClr val="000099"/>
                </a:solidFill>
                <a:latin typeface="Calibri" charset="0"/>
                <a:ea typeface="ＭＳ Ｐゴシック" charset="0"/>
              </a:defRPr>
            </a:lvl2pPr>
            <a:lvl3pPr marL="1143000" indent="-228600" eaLnBrk="0" hangingPunct="0">
              <a:defRPr sz="2000" b="1">
                <a:solidFill>
                  <a:srgbClr val="000099"/>
                </a:solidFill>
                <a:latin typeface="Calibri" charset="0"/>
                <a:ea typeface="ＭＳ Ｐゴシック" charset="0"/>
              </a:defRPr>
            </a:lvl3pPr>
            <a:lvl4pPr marL="1600200" indent="-228600" eaLnBrk="0" hangingPunct="0">
              <a:defRPr sz="2000" b="1">
                <a:solidFill>
                  <a:srgbClr val="000099"/>
                </a:solidFill>
                <a:latin typeface="Calibri" charset="0"/>
                <a:ea typeface="ＭＳ Ｐゴシック" charset="0"/>
              </a:defRPr>
            </a:lvl4pPr>
            <a:lvl5pPr marL="2057400" indent="-228600" eaLnBrk="0" hangingPunct="0">
              <a:defRPr sz="2000" b="1">
                <a:solidFill>
                  <a:srgbClr val="000099"/>
                </a:solidFill>
                <a:latin typeface="Calibri" charset="0"/>
                <a:ea typeface="ＭＳ Ｐゴシック" charset="0"/>
              </a:defRPr>
            </a:lvl5pPr>
            <a:lvl6pPr marL="2514600" indent="-228600" eaLnBrk="0" fontAlgn="base" hangingPunct="0">
              <a:spcBef>
                <a:spcPct val="0"/>
              </a:spcBef>
              <a:spcAft>
                <a:spcPct val="0"/>
              </a:spcAft>
              <a:defRPr sz="2000" b="1">
                <a:solidFill>
                  <a:srgbClr val="000099"/>
                </a:solidFill>
                <a:latin typeface="Calibri" charset="0"/>
                <a:ea typeface="ＭＳ Ｐゴシック" charset="0"/>
              </a:defRPr>
            </a:lvl6pPr>
            <a:lvl7pPr marL="2971800" indent="-228600" eaLnBrk="0" fontAlgn="base" hangingPunct="0">
              <a:spcBef>
                <a:spcPct val="0"/>
              </a:spcBef>
              <a:spcAft>
                <a:spcPct val="0"/>
              </a:spcAft>
              <a:defRPr sz="2000" b="1">
                <a:solidFill>
                  <a:srgbClr val="000099"/>
                </a:solidFill>
                <a:latin typeface="Calibri" charset="0"/>
                <a:ea typeface="ＭＳ Ｐゴシック" charset="0"/>
              </a:defRPr>
            </a:lvl7pPr>
            <a:lvl8pPr marL="3429000" indent="-228600" eaLnBrk="0" fontAlgn="base" hangingPunct="0">
              <a:spcBef>
                <a:spcPct val="0"/>
              </a:spcBef>
              <a:spcAft>
                <a:spcPct val="0"/>
              </a:spcAft>
              <a:defRPr sz="2000" b="1">
                <a:solidFill>
                  <a:srgbClr val="000099"/>
                </a:solidFill>
                <a:latin typeface="Calibri" charset="0"/>
                <a:ea typeface="ＭＳ Ｐゴシック" charset="0"/>
              </a:defRPr>
            </a:lvl8pPr>
            <a:lvl9pPr marL="3886200" indent="-228600" eaLnBrk="0" fontAlgn="base" hangingPunct="0">
              <a:spcBef>
                <a:spcPct val="0"/>
              </a:spcBef>
              <a:spcAft>
                <a:spcPct val="0"/>
              </a:spcAft>
              <a:defRPr sz="2000" b="1">
                <a:solidFill>
                  <a:srgbClr val="000099"/>
                </a:solidFill>
                <a:latin typeface="Calibri" charset="0"/>
                <a:ea typeface="ＭＳ Ｐゴシック" charset="0"/>
              </a:defRPr>
            </a:lvl9pPr>
          </a:lstStyle>
          <a:p>
            <a:r>
              <a:rPr lang="en-US" sz="4000" dirty="0">
                <a:solidFill>
                  <a:schemeClr val="tx1"/>
                </a:solidFill>
                <a:latin typeface="+mj-lt"/>
              </a:rPr>
              <a:t>     Focus on what you </a:t>
            </a:r>
            <a:r>
              <a:rPr lang="en-US" sz="4000" i="1" u="sng" dirty="0">
                <a:solidFill>
                  <a:schemeClr val="tx1"/>
                </a:solidFill>
                <a:latin typeface="+mj-lt"/>
              </a:rPr>
              <a:t>can</a:t>
            </a:r>
            <a:r>
              <a:rPr lang="en-US" sz="4000" dirty="0">
                <a:solidFill>
                  <a:schemeClr val="tx1"/>
                </a:solidFill>
                <a:latin typeface="+mj-lt"/>
              </a:rPr>
              <a:t> control</a:t>
            </a:r>
          </a:p>
        </p:txBody>
      </p:sp>
    </p:spTree>
    <p:extLst>
      <p:ext uri="{BB962C8B-B14F-4D97-AF65-F5344CB8AC3E}">
        <p14:creationId xmlns:p14="http://schemas.microsoft.com/office/powerpoint/2010/main" val="276732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68DA2E-710D-470B-9066-B7718351643F}"/>
              </a:ext>
            </a:extLst>
          </p:cNvPr>
          <p:cNvSpPr>
            <a:spLocks noGrp="1"/>
          </p:cNvSpPr>
          <p:nvPr>
            <p:ph type="sldNum" sz="quarter" idx="4"/>
          </p:nvPr>
        </p:nvSpPr>
        <p:spPr/>
        <p:txBody>
          <a:bodyPr/>
          <a:lstStyle/>
          <a:p>
            <a:fld id="{DDB5AC43-AE68-4B5F-904A-A3D06128F730}" type="slidenum">
              <a:rPr lang="en-US" smtClean="0"/>
              <a:t>38</a:t>
            </a:fld>
            <a:endParaRPr lang="en-US"/>
          </a:p>
        </p:txBody>
      </p:sp>
      <p:sp>
        <p:nvSpPr>
          <p:cNvPr id="3" name="Rectangle 2">
            <a:extLst>
              <a:ext uri="{FF2B5EF4-FFF2-40B4-BE49-F238E27FC236}">
                <a16:creationId xmlns:a16="http://schemas.microsoft.com/office/drawing/2014/main" id="{A22829EF-60BB-49E9-A825-F73FCD9BEDB5}"/>
              </a:ext>
            </a:extLst>
          </p:cNvPr>
          <p:cNvSpPr/>
          <p:nvPr/>
        </p:nvSpPr>
        <p:spPr>
          <a:xfrm>
            <a:off x="6026750" y="3290500"/>
            <a:ext cx="232756" cy="300082"/>
          </a:xfrm>
          <a:prstGeom prst="rect">
            <a:avLst/>
          </a:prstGeom>
        </p:spPr>
        <p:txBody>
          <a:bodyPr wrap="none">
            <a:spAutoFit/>
          </a:bodyPr>
          <a:lstStyle/>
          <a:p>
            <a:r>
              <a:rPr lang="en-US" sz="1350" dirty="0">
                <a:solidFill>
                  <a:prstClr val="black"/>
                </a:solidFill>
                <a:ea typeface="ＭＳ Ｐゴシック" charset="0"/>
                <a:cs typeface="Arial" charset="0"/>
              </a:rPr>
              <a:t>￼</a:t>
            </a:r>
          </a:p>
        </p:txBody>
      </p:sp>
      <p:pic>
        <p:nvPicPr>
          <p:cNvPr id="5" name="Picture 4">
            <a:extLst>
              <a:ext uri="{FF2B5EF4-FFF2-40B4-BE49-F238E27FC236}">
                <a16:creationId xmlns:a16="http://schemas.microsoft.com/office/drawing/2014/main" id="{8CB532B7-2B4E-4ACC-9DCC-7B7E3119DED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69563" y="1498983"/>
            <a:ext cx="4684469" cy="4684469"/>
          </a:xfrm>
          <a:prstGeom prst="rect">
            <a:avLst/>
          </a:prstGeom>
        </p:spPr>
      </p:pic>
      <p:sp>
        <p:nvSpPr>
          <p:cNvPr id="7" name="Text Box 8">
            <a:extLst>
              <a:ext uri="{FF2B5EF4-FFF2-40B4-BE49-F238E27FC236}">
                <a16:creationId xmlns:a16="http://schemas.microsoft.com/office/drawing/2014/main" id="{C9499405-F0AD-41BB-9CC9-C6BE0AF70438}"/>
              </a:ext>
            </a:extLst>
          </p:cNvPr>
          <p:cNvSpPr txBox="1">
            <a:spLocks noChangeArrowheads="1"/>
          </p:cNvSpPr>
          <p:nvPr/>
        </p:nvSpPr>
        <p:spPr bwMode="auto">
          <a:xfrm>
            <a:off x="3587" y="667385"/>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rgbClr val="000099"/>
                </a:solidFill>
                <a:latin typeface="Calibri" charset="0"/>
                <a:ea typeface="ＭＳ Ｐゴシック" charset="0"/>
                <a:cs typeface="ＭＳ Ｐゴシック" charset="0"/>
              </a:defRPr>
            </a:lvl1pPr>
            <a:lvl2pPr marL="742950" indent="-285750" eaLnBrk="0" hangingPunct="0">
              <a:defRPr sz="2000" b="1">
                <a:solidFill>
                  <a:srgbClr val="000099"/>
                </a:solidFill>
                <a:latin typeface="Calibri" charset="0"/>
                <a:ea typeface="ＭＳ Ｐゴシック" charset="0"/>
              </a:defRPr>
            </a:lvl2pPr>
            <a:lvl3pPr marL="1143000" indent="-228600" eaLnBrk="0" hangingPunct="0">
              <a:defRPr sz="2000" b="1">
                <a:solidFill>
                  <a:srgbClr val="000099"/>
                </a:solidFill>
                <a:latin typeface="Calibri" charset="0"/>
                <a:ea typeface="ＭＳ Ｐゴシック" charset="0"/>
              </a:defRPr>
            </a:lvl3pPr>
            <a:lvl4pPr marL="1600200" indent="-228600" eaLnBrk="0" hangingPunct="0">
              <a:defRPr sz="2000" b="1">
                <a:solidFill>
                  <a:srgbClr val="000099"/>
                </a:solidFill>
                <a:latin typeface="Calibri" charset="0"/>
                <a:ea typeface="ＭＳ Ｐゴシック" charset="0"/>
              </a:defRPr>
            </a:lvl4pPr>
            <a:lvl5pPr marL="2057400" indent="-228600" eaLnBrk="0" hangingPunct="0">
              <a:defRPr sz="2000" b="1">
                <a:solidFill>
                  <a:srgbClr val="000099"/>
                </a:solidFill>
                <a:latin typeface="Calibri" charset="0"/>
                <a:ea typeface="ＭＳ Ｐゴシック" charset="0"/>
              </a:defRPr>
            </a:lvl5pPr>
            <a:lvl6pPr marL="2514600" indent="-228600" eaLnBrk="0" fontAlgn="base" hangingPunct="0">
              <a:spcBef>
                <a:spcPct val="0"/>
              </a:spcBef>
              <a:spcAft>
                <a:spcPct val="0"/>
              </a:spcAft>
              <a:defRPr sz="2000" b="1">
                <a:solidFill>
                  <a:srgbClr val="000099"/>
                </a:solidFill>
                <a:latin typeface="Calibri" charset="0"/>
                <a:ea typeface="ＭＳ Ｐゴシック" charset="0"/>
              </a:defRPr>
            </a:lvl6pPr>
            <a:lvl7pPr marL="2971800" indent="-228600" eaLnBrk="0" fontAlgn="base" hangingPunct="0">
              <a:spcBef>
                <a:spcPct val="0"/>
              </a:spcBef>
              <a:spcAft>
                <a:spcPct val="0"/>
              </a:spcAft>
              <a:defRPr sz="2000" b="1">
                <a:solidFill>
                  <a:srgbClr val="000099"/>
                </a:solidFill>
                <a:latin typeface="Calibri" charset="0"/>
                <a:ea typeface="ＭＳ Ｐゴシック" charset="0"/>
              </a:defRPr>
            </a:lvl7pPr>
            <a:lvl8pPr marL="3429000" indent="-228600" eaLnBrk="0" fontAlgn="base" hangingPunct="0">
              <a:spcBef>
                <a:spcPct val="0"/>
              </a:spcBef>
              <a:spcAft>
                <a:spcPct val="0"/>
              </a:spcAft>
              <a:defRPr sz="2000" b="1">
                <a:solidFill>
                  <a:srgbClr val="000099"/>
                </a:solidFill>
                <a:latin typeface="Calibri" charset="0"/>
                <a:ea typeface="ＭＳ Ｐゴシック" charset="0"/>
              </a:defRPr>
            </a:lvl8pPr>
            <a:lvl9pPr marL="3886200" indent="-228600" eaLnBrk="0" fontAlgn="base" hangingPunct="0">
              <a:spcBef>
                <a:spcPct val="0"/>
              </a:spcBef>
              <a:spcAft>
                <a:spcPct val="0"/>
              </a:spcAft>
              <a:defRPr sz="2000" b="1">
                <a:solidFill>
                  <a:srgbClr val="000099"/>
                </a:solidFill>
                <a:latin typeface="Calibri" charset="0"/>
                <a:ea typeface="ＭＳ Ｐゴシック" charset="0"/>
              </a:defRPr>
            </a:lvl9pPr>
          </a:lstStyle>
          <a:p>
            <a:pPr algn="ctr"/>
            <a:r>
              <a:rPr lang="en-US" sz="4000" dirty="0">
                <a:solidFill>
                  <a:schemeClr val="tx1"/>
                </a:solidFill>
                <a:latin typeface="+mj-lt"/>
              </a:rPr>
              <a:t>Focus on what you </a:t>
            </a:r>
            <a:r>
              <a:rPr lang="en-US" sz="4000" i="1" u="sng" dirty="0">
                <a:solidFill>
                  <a:schemeClr val="tx1"/>
                </a:solidFill>
                <a:latin typeface="+mj-lt"/>
              </a:rPr>
              <a:t>can</a:t>
            </a:r>
            <a:r>
              <a:rPr lang="en-US" sz="4000" dirty="0">
                <a:solidFill>
                  <a:schemeClr val="tx1"/>
                </a:solidFill>
                <a:latin typeface="+mj-lt"/>
              </a:rPr>
              <a:t> control</a:t>
            </a:r>
          </a:p>
        </p:txBody>
      </p:sp>
    </p:spTree>
    <p:extLst>
      <p:ext uri="{BB962C8B-B14F-4D97-AF65-F5344CB8AC3E}">
        <p14:creationId xmlns:p14="http://schemas.microsoft.com/office/powerpoint/2010/main" val="1858423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9533F0-265D-466E-AD91-53C04FBC12AB}"/>
              </a:ext>
            </a:extLst>
          </p:cNvPr>
          <p:cNvSpPr>
            <a:spLocks noGrp="1"/>
          </p:cNvSpPr>
          <p:nvPr>
            <p:ph type="sldNum" sz="quarter" idx="4"/>
          </p:nvPr>
        </p:nvSpPr>
        <p:spPr/>
        <p:txBody>
          <a:bodyPr/>
          <a:lstStyle/>
          <a:p>
            <a:fld id="{DDB5AC43-AE68-4B5F-904A-A3D06128F730}" type="slidenum">
              <a:rPr lang="en-US" smtClean="0"/>
              <a:t>39</a:t>
            </a:fld>
            <a:endParaRPr lang="en-US"/>
          </a:p>
        </p:txBody>
      </p:sp>
      <p:sp>
        <p:nvSpPr>
          <p:cNvPr id="3" name="Rectangle 2">
            <a:extLst>
              <a:ext uri="{FF2B5EF4-FFF2-40B4-BE49-F238E27FC236}">
                <a16:creationId xmlns:a16="http://schemas.microsoft.com/office/drawing/2014/main" id="{458B0C38-187E-41ED-9222-8942EB715844}"/>
              </a:ext>
            </a:extLst>
          </p:cNvPr>
          <p:cNvSpPr/>
          <p:nvPr/>
        </p:nvSpPr>
        <p:spPr>
          <a:xfrm>
            <a:off x="6026750" y="3290500"/>
            <a:ext cx="232756" cy="300082"/>
          </a:xfrm>
          <a:prstGeom prst="rect">
            <a:avLst/>
          </a:prstGeom>
        </p:spPr>
        <p:txBody>
          <a:bodyPr wrap="none">
            <a:spAutoFit/>
          </a:bodyPr>
          <a:lstStyle/>
          <a:p>
            <a:r>
              <a:rPr lang="en-US" sz="1350" dirty="0">
                <a:solidFill>
                  <a:prstClr val="black"/>
                </a:solidFill>
                <a:ea typeface="ＭＳ Ｐゴシック" charset="0"/>
                <a:cs typeface="Arial" charset="0"/>
              </a:rPr>
              <a:t>￼</a:t>
            </a:r>
          </a:p>
        </p:txBody>
      </p:sp>
      <p:grpSp>
        <p:nvGrpSpPr>
          <p:cNvPr id="4" name="Group 3">
            <a:extLst>
              <a:ext uri="{FF2B5EF4-FFF2-40B4-BE49-F238E27FC236}">
                <a16:creationId xmlns:a16="http://schemas.microsoft.com/office/drawing/2014/main" id="{665E5945-F25A-4175-BDDB-FFF2A046EE5E}"/>
              </a:ext>
            </a:extLst>
          </p:cNvPr>
          <p:cNvGrpSpPr/>
          <p:nvPr/>
        </p:nvGrpSpPr>
        <p:grpSpPr>
          <a:xfrm>
            <a:off x="2655798" y="4406583"/>
            <a:ext cx="1303719" cy="1062586"/>
            <a:chOff x="2467433" y="1749082"/>
            <a:chExt cx="3944262" cy="3683000"/>
          </a:xfrm>
          <a:solidFill>
            <a:srgbClr val="A8BA59"/>
          </a:solidFill>
        </p:grpSpPr>
        <p:sp>
          <p:nvSpPr>
            <p:cNvPr id="5" name="Moon 4">
              <a:extLst>
                <a:ext uri="{FF2B5EF4-FFF2-40B4-BE49-F238E27FC236}">
                  <a16:creationId xmlns:a16="http://schemas.microsoft.com/office/drawing/2014/main" id="{48BB5655-0767-4576-B7D5-86186427DD9A}"/>
                </a:ext>
              </a:extLst>
            </p:cNvPr>
            <p:cNvSpPr/>
            <p:nvPr/>
          </p:nvSpPr>
          <p:spPr>
            <a:xfrm>
              <a:off x="2467433" y="1749082"/>
              <a:ext cx="1799772" cy="3683000"/>
            </a:xfrm>
            <a:prstGeom prst="moon">
              <a:avLst>
                <a:gd name="adj" fmla="val 6216"/>
              </a:avLst>
            </a:prstGeom>
            <a:grpFill/>
            <a:ln>
              <a:solidFill>
                <a:srgbClr val="A8B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Moon 5">
              <a:extLst>
                <a:ext uri="{FF2B5EF4-FFF2-40B4-BE49-F238E27FC236}">
                  <a16:creationId xmlns:a16="http://schemas.microsoft.com/office/drawing/2014/main" id="{C0F5CF30-9BC5-4071-B6C1-275D02D11362}"/>
                </a:ext>
              </a:extLst>
            </p:cNvPr>
            <p:cNvSpPr/>
            <p:nvPr/>
          </p:nvSpPr>
          <p:spPr>
            <a:xfrm flipH="1">
              <a:off x="4258741" y="1749082"/>
              <a:ext cx="2152954" cy="3683000"/>
            </a:xfrm>
            <a:prstGeom prst="moon">
              <a:avLst>
                <a:gd name="adj" fmla="val 6216"/>
              </a:avLst>
            </a:prstGeom>
            <a:grpFill/>
            <a:ln>
              <a:solidFill>
                <a:srgbClr val="A8B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F9CA824C-EA20-4798-9EE6-12FC8E85D9A3}"/>
              </a:ext>
            </a:extLst>
          </p:cNvPr>
          <p:cNvGrpSpPr/>
          <p:nvPr/>
        </p:nvGrpSpPr>
        <p:grpSpPr>
          <a:xfrm>
            <a:off x="5515261" y="4406583"/>
            <a:ext cx="1303719" cy="1062586"/>
            <a:chOff x="2467433" y="1749082"/>
            <a:chExt cx="3944262" cy="3683000"/>
          </a:xfrm>
          <a:solidFill>
            <a:srgbClr val="A8BA59"/>
          </a:solidFill>
        </p:grpSpPr>
        <p:sp>
          <p:nvSpPr>
            <p:cNvPr id="8" name="Moon 7">
              <a:extLst>
                <a:ext uri="{FF2B5EF4-FFF2-40B4-BE49-F238E27FC236}">
                  <a16:creationId xmlns:a16="http://schemas.microsoft.com/office/drawing/2014/main" id="{809B6568-2770-4FCD-9D96-F629656BDEFD}"/>
                </a:ext>
              </a:extLst>
            </p:cNvPr>
            <p:cNvSpPr/>
            <p:nvPr/>
          </p:nvSpPr>
          <p:spPr>
            <a:xfrm>
              <a:off x="2467433" y="1749082"/>
              <a:ext cx="1799772" cy="3683000"/>
            </a:xfrm>
            <a:prstGeom prst="moon">
              <a:avLst>
                <a:gd name="adj" fmla="val 6216"/>
              </a:avLst>
            </a:prstGeom>
            <a:grpFill/>
            <a:ln>
              <a:solidFill>
                <a:srgbClr val="A8B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Moon 8">
              <a:extLst>
                <a:ext uri="{FF2B5EF4-FFF2-40B4-BE49-F238E27FC236}">
                  <a16:creationId xmlns:a16="http://schemas.microsoft.com/office/drawing/2014/main" id="{EDC04064-8D25-40D9-9F0A-F7BF424E0203}"/>
                </a:ext>
              </a:extLst>
            </p:cNvPr>
            <p:cNvSpPr/>
            <p:nvPr/>
          </p:nvSpPr>
          <p:spPr>
            <a:xfrm flipH="1">
              <a:off x="4258741" y="1749082"/>
              <a:ext cx="2152954" cy="3683000"/>
            </a:xfrm>
            <a:prstGeom prst="moon">
              <a:avLst>
                <a:gd name="adj" fmla="val 6216"/>
              </a:avLst>
            </a:prstGeom>
            <a:grpFill/>
            <a:ln>
              <a:solidFill>
                <a:srgbClr val="A8B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CC8D5F7F-7571-4885-A56D-3DD40F6272FA}"/>
              </a:ext>
            </a:extLst>
          </p:cNvPr>
          <p:cNvGrpSpPr/>
          <p:nvPr/>
        </p:nvGrpSpPr>
        <p:grpSpPr>
          <a:xfrm>
            <a:off x="8804217" y="1096130"/>
            <a:ext cx="1303719" cy="1062586"/>
            <a:chOff x="2467433" y="1749082"/>
            <a:chExt cx="3944262" cy="3683000"/>
          </a:xfrm>
          <a:solidFill>
            <a:srgbClr val="A8BA59"/>
          </a:solidFill>
        </p:grpSpPr>
        <p:sp>
          <p:nvSpPr>
            <p:cNvPr id="11" name="Moon 10">
              <a:extLst>
                <a:ext uri="{FF2B5EF4-FFF2-40B4-BE49-F238E27FC236}">
                  <a16:creationId xmlns:a16="http://schemas.microsoft.com/office/drawing/2014/main" id="{85B8653D-1875-4102-829A-8B8305C23C8F}"/>
                </a:ext>
              </a:extLst>
            </p:cNvPr>
            <p:cNvSpPr/>
            <p:nvPr/>
          </p:nvSpPr>
          <p:spPr>
            <a:xfrm>
              <a:off x="2467433" y="1749082"/>
              <a:ext cx="1799772" cy="3683000"/>
            </a:xfrm>
            <a:prstGeom prst="moon">
              <a:avLst>
                <a:gd name="adj" fmla="val 6216"/>
              </a:avLst>
            </a:prstGeom>
            <a:grpFill/>
            <a:ln>
              <a:solidFill>
                <a:srgbClr val="A8B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Moon 11">
              <a:extLst>
                <a:ext uri="{FF2B5EF4-FFF2-40B4-BE49-F238E27FC236}">
                  <a16:creationId xmlns:a16="http://schemas.microsoft.com/office/drawing/2014/main" id="{F57BEB4A-6D7E-455A-B06A-D516CE2E7CF9}"/>
                </a:ext>
              </a:extLst>
            </p:cNvPr>
            <p:cNvSpPr/>
            <p:nvPr/>
          </p:nvSpPr>
          <p:spPr>
            <a:xfrm flipH="1">
              <a:off x="4258741" y="1749082"/>
              <a:ext cx="2152954" cy="3683000"/>
            </a:xfrm>
            <a:prstGeom prst="moon">
              <a:avLst>
                <a:gd name="adj" fmla="val 6216"/>
              </a:avLst>
            </a:prstGeom>
            <a:grpFill/>
            <a:ln>
              <a:solidFill>
                <a:srgbClr val="A8B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Arc 12">
            <a:extLst>
              <a:ext uri="{FF2B5EF4-FFF2-40B4-BE49-F238E27FC236}">
                <a16:creationId xmlns:a16="http://schemas.microsoft.com/office/drawing/2014/main" id="{14CA5247-7993-441F-BADD-4E10E1D9F895}"/>
              </a:ext>
            </a:extLst>
          </p:cNvPr>
          <p:cNvSpPr/>
          <p:nvPr/>
        </p:nvSpPr>
        <p:spPr>
          <a:xfrm rot="19541062">
            <a:off x="3193771" y="2969149"/>
            <a:ext cx="3054222" cy="2939761"/>
          </a:xfrm>
          <a:prstGeom prst="arc">
            <a:avLst>
              <a:gd name="adj1" fmla="val 13266131"/>
              <a:gd name="adj2" fmla="val 1906181"/>
            </a:avLst>
          </a:prstGeom>
          <a:ln>
            <a:solidFill>
              <a:srgbClr val="A8BA59"/>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Arc 13">
            <a:extLst>
              <a:ext uri="{FF2B5EF4-FFF2-40B4-BE49-F238E27FC236}">
                <a16:creationId xmlns:a16="http://schemas.microsoft.com/office/drawing/2014/main" id="{59763008-2771-4B0A-B3B8-B638F7E53832}"/>
              </a:ext>
            </a:extLst>
          </p:cNvPr>
          <p:cNvSpPr/>
          <p:nvPr/>
        </p:nvSpPr>
        <p:spPr>
          <a:xfrm rot="19541062">
            <a:off x="6311162" y="1683294"/>
            <a:ext cx="4986109" cy="5235352"/>
          </a:xfrm>
          <a:prstGeom prst="arc">
            <a:avLst>
              <a:gd name="adj1" fmla="val 12768462"/>
              <a:gd name="adj2" fmla="val 18177781"/>
            </a:avLst>
          </a:prstGeom>
          <a:ln>
            <a:solidFill>
              <a:srgbClr val="A8BA59"/>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TextBox 14">
            <a:extLst>
              <a:ext uri="{FF2B5EF4-FFF2-40B4-BE49-F238E27FC236}">
                <a16:creationId xmlns:a16="http://schemas.microsoft.com/office/drawing/2014/main" id="{6688027B-DEF3-4516-96D7-02DAE214F069}"/>
              </a:ext>
            </a:extLst>
          </p:cNvPr>
          <p:cNvSpPr txBox="1"/>
          <p:nvPr/>
        </p:nvSpPr>
        <p:spPr>
          <a:xfrm>
            <a:off x="1478596" y="1397753"/>
            <a:ext cx="5117608" cy="954107"/>
          </a:xfrm>
          <a:prstGeom prst="rect">
            <a:avLst/>
          </a:prstGeom>
          <a:noFill/>
        </p:spPr>
        <p:txBody>
          <a:bodyPr wrap="square" rtlCol="0">
            <a:spAutoFit/>
          </a:bodyPr>
          <a:lstStyle/>
          <a:p>
            <a:pPr algn="ctr"/>
            <a:r>
              <a:rPr lang="en-US" sz="2800" b="1" dirty="0">
                <a:latin typeface="Calibri" panose="020F0502020204030204" pitchFamily="34" charset="0"/>
              </a:rPr>
              <a:t>Resilience helps you “bounce back” from difficult experiences.</a:t>
            </a:r>
            <a:endParaRPr lang="en-US" sz="2800" b="1" dirty="0"/>
          </a:p>
        </p:txBody>
      </p:sp>
      <p:sp>
        <p:nvSpPr>
          <p:cNvPr id="16" name="TextBox 15">
            <a:extLst>
              <a:ext uri="{FF2B5EF4-FFF2-40B4-BE49-F238E27FC236}">
                <a16:creationId xmlns:a16="http://schemas.microsoft.com/office/drawing/2014/main" id="{3F08314F-CEA9-4512-A00A-FBA848FB83EC}"/>
              </a:ext>
            </a:extLst>
          </p:cNvPr>
          <p:cNvSpPr txBox="1"/>
          <p:nvPr/>
        </p:nvSpPr>
        <p:spPr>
          <a:xfrm>
            <a:off x="7478938" y="3429000"/>
            <a:ext cx="2838032" cy="2246769"/>
          </a:xfrm>
          <a:prstGeom prst="rect">
            <a:avLst/>
          </a:prstGeom>
          <a:noFill/>
        </p:spPr>
        <p:txBody>
          <a:bodyPr wrap="square" rtlCol="0">
            <a:spAutoFit/>
          </a:bodyPr>
          <a:lstStyle/>
          <a:p>
            <a:pPr algn="ctr"/>
            <a:r>
              <a:rPr lang="en-US" sz="2800" b="1" dirty="0">
                <a:latin typeface="Calibri" panose="020F0502020204030204" pitchFamily="34" charset="0"/>
              </a:rPr>
              <a:t>And  it helps you  become stronger so you can continue to thrive!</a:t>
            </a:r>
            <a:endParaRPr lang="en-US" sz="2800" b="1" dirty="0"/>
          </a:p>
        </p:txBody>
      </p:sp>
    </p:spTree>
    <p:extLst>
      <p:ext uri="{BB962C8B-B14F-4D97-AF65-F5344CB8AC3E}">
        <p14:creationId xmlns:p14="http://schemas.microsoft.com/office/powerpoint/2010/main" val="103033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C0711C-3659-4282-9214-E5F3F0CB5C3E}"/>
              </a:ext>
            </a:extLst>
          </p:cNvPr>
          <p:cNvSpPr>
            <a:spLocks noGrp="1"/>
          </p:cNvSpPr>
          <p:nvPr>
            <p:ph type="sldNum" sz="quarter" idx="4"/>
          </p:nvPr>
        </p:nvSpPr>
        <p:spPr/>
        <p:txBody>
          <a:bodyPr/>
          <a:lstStyle/>
          <a:p>
            <a:fld id="{DDB5AC43-AE68-4B5F-904A-A3D06128F730}" type="slidenum">
              <a:rPr lang="en-US" smtClean="0"/>
              <a:t>4</a:t>
            </a:fld>
            <a:endParaRPr lang="en-US"/>
          </a:p>
        </p:txBody>
      </p:sp>
      <p:grpSp>
        <p:nvGrpSpPr>
          <p:cNvPr id="4" name="Group 3">
            <a:extLst>
              <a:ext uri="{FF2B5EF4-FFF2-40B4-BE49-F238E27FC236}">
                <a16:creationId xmlns:a16="http://schemas.microsoft.com/office/drawing/2014/main" id="{96B1B5BE-45E4-47FD-BDD2-DEE0D817969B}"/>
              </a:ext>
            </a:extLst>
          </p:cNvPr>
          <p:cNvGrpSpPr/>
          <p:nvPr/>
        </p:nvGrpSpPr>
        <p:grpSpPr>
          <a:xfrm>
            <a:off x="2084876" y="2147629"/>
            <a:ext cx="3615572" cy="3502542"/>
            <a:chOff x="2133600" y="1371600"/>
            <a:chExt cx="4495800" cy="4495800"/>
          </a:xfrm>
        </p:grpSpPr>
        <p:pic>
          <p:nvPicPr>
            <p:cNvPr id="5" name="Picture 4" descr="clock.png">
              <a:extLst>
                <a:ext uri="{FF2B5EF4-FFF2-40B4-BE49-F238E27FC236}">
                  <a16:creationId xmlns:a16="http://schemas.microsoft.com/office/drawing/2014/main" id="{C121B7E3-D55E-47AB-BC2A-B14CE5B4DD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1371600"/>
              <a:ext cx="4495800" cy="4495800"/>
            </a:xfrm>
            <a:prstGeom prst="rect">
              <a:avLst/>
            </a:prstGeom>
          </p:spPr>
        </p:pic>
        <p:cxnSp>
          <p:nvCxnSpPr>
            <p:cNvPr id="6" name="Straight Arrow Connector 5">
              <a:extLst>
                <a:ext uri="{FF2B5EF4-FFF2-40B4-BE49-F238E27FC236}">
                  <a16:creationId xmlns:a16="http://schemas.microsoft.com/office/drawing/2014/main" id="{7DADB49A-D145-4388-8E51-7FE5D254EEB6}"/>
                </a:ext>
              </a:extLst>
            </p:cNvPr>
            <p:cNvCxnSpPr/>
            <p:nvPr/>
          </p:nvCxnSpPr>
          <p:spPr>
            <a:xfrm flipH="1" flipV="1">
              <a:off x="4343400" y="2438400"/>
              <a:ext cx="25400" cy="1143000"/>
            </a:xfrm>
            <a:prstGeom prst="straightConnector1">
              <a:avLst/>
            </a:prstGeom>
            <a:ln w="101600" cmpd="sng">
              <a:solidFill>
                <a:schemeClr val="accent6">
                  <a:lumMod val="1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8B594B6F-12FA-46E3-A482-29A638B91B8E}"/>
                </a:ext>
              </a:extLst>
            </p:cNvPr>
            <p:cNvCxnSpPr/>
            <p:nvPr/>
          </p:nvCxnSpPr>
          <p:spPr>
            <a:xfrm flipV="1">
              <a:off x="4368800" y="2218918"/>
              <a:ext cx="967740" cy="1375182"/>
            </a:xfrm>
            <a:prstGeom prst="straightConnector1">
              <a:avLst/>
            </a:prstGeom>
            <a:ln w="101600" cmpd="sng">
              <a:solidFill>
                <a:schemeClr val="accent6">
                  <a:lumMod val="1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E6348E8F-CDD4-44AB-BDFC-48215937A3CF}"/>
                </a:ext>
              </a:extLst>
            </p:cNvPr>
            <p:cNvSpPr/>
            <p:nvPr/>
          </p:nvSpPr>
          <p:spPr>
            <a:xfrm>
              <a:off x="4267200" y="3492500"/>
              <a:ext cx="228600" cy="228600"/>
            </a:xfrm>
            <a:prstGeom prst="ellipse">
              <a:avLst/>
            </a:prstGeom>
            <a:solidFill>
              <a:srgbClr val="241B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000" b="1">
                <a:solidFill>
                  <a:srgbClr val="FFFFFF"/>
                </a:solidFill>
                <a:latin typeface="Times New Roman"/>
              </a:endParaRPr>
            </a:p>
          </p:txBody>
        </p:sp>
      </p:grpSp>
      <p:sp>
        <p:nvSpPr>
          <p:cNvPr id="9" name="TextBox 8">
            <a:extLst>
              <a:ext uri="{FF2B5EF4-FFF2-40B4-BE49-F238E27FC236}">
                <a16:creationId xmlns:a16="http://schemas.microsoft.com/office/drawing/2014/main" id="{776303AC-49BB-4754-B400-58F77AE8C9A2}"/>
              </a:ext>
            </a:extLst>
          </p:cNvPr>
          <p:cNvSpPr txBox="1"/>
          <p:nvPr/>
        </p:nvSpPr>
        <p:spPr>
          <a:xfrm>
            <a:off x="5956035" y="3628304"/>
            <a:ext cx="5455298" cy="584775"/>
          </a:xfrm>
          <a:prstGeom prst="rect">
            <a:avLst/>
          </a:prstGeom>
          <a:noFill/>
        </p:spPr>
        <p:txBody>
          <a:bodyPr wrap="square" rtlCol="0">
            <a:spAutoFit/>
          </a:bodyPr>
          <a:lstStyle/>
          <a:p>
            <a:pPr algn="ctr" fontAlgn="base">
              <a:spcBef>
                <a:spcPct val="0"/>
              </a:spcBef>
              <a:spcAft>
                <a:spcPct val="0"/>
              </a:spcAft>
            </a:pPr>
            <a:r>
              <a:rPr lang="en-US" sz="3200" i="1" dirty="0">
                <a:solidFill>
                  <a:srgbClr val="903C89"/>
                </a:solidFill>
                <a:latin typeface="Calibri" charset="0"/>
                <a:ea typeface="ＭＳ Ｐゴシック" charset="0"/>
                <a:cs typeface="Arial" charset="0"/>
              </a:rPr>
              <a:t>Phone checked every 6 minutes</a:t>
            </a:r>
          </a:p>
        </p:txBody>
      </p:sp>
      <p:sp>
        <p:nvSpPr>
          <p:cNvPr id="10" name="Rectangle 9">
            <a:extLst>
              <a:ext uri="{FF2B5EF4-FFF2-40B4-BE49-F238E27FC236}">
                <a16:creationId xmlns:a16="http://schemas.microsoft.com/office/drawing/2014/main" id="{EB70254B-F4A4-4299-8130-8CE5E2B7BF52}"/>
              </a:ext>
            </a:extLst>
          </p:cNvPr>
          <p:cNvSpPr>
            <a:spLocks noChangeArrowheads="1"/>
          </p:cNvSpPr>
          <p:nvPr/>
        </p:nvSpPr>
        <p:spPr bwMode="auto">
          <a:xfrm>
            <a:off x="0" y="696623"/>
            <a:ext cx="121920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p>
            <a:pPr algn="ctr" eaLnBrk="0" fontAlgn="base">
              <a:spcBef>
                <a:spcPct val="0"/>
              </a:spcBef>
              <a:spcAft>
                <a:spcPct val="0"/>
              </a:spcAft>
            </a:pPr>
            <a:r>
              <a:rPr lang="en-US" sz="3800" b="1" dirty="0">
                <a:solidFill>
                  <a:schemeClr val="tx1"/>
                </a:solidFill>
                <a:latin typeface="+mj-lt"/>
                <a:ea typeface="ＭＳ Ｐゴシック" charset="0"/>
                <a:cs typeface="Arial" charset="0"/>
              </a:rPr>
              <a:t>Multi-tasking results in a loss of time and productivity</a:t>
            </a:r>
          </a:p>
        </p:txBody>
      </p:sp>
    </p:spTree>
    <p:extLst>
      <p:ext uri="{BB962C8B-B14F-4D97-AF65-F5344CB8AC3E}">
        <p14:creationId xmlns:p14="http://schemas.microsoft.com/office/powerpoint/2010/main" val="1144210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01048B-8A59-4F87-AE15-B7AFCE6B7B1F}"/>
              </a:ext>
            </a:extLst>
          </p:cNvPr>
          <p:cNvSpPr>
            <a:spLocks noGrp="1"/>
          </p:cNvSpPr>
          <p:nvPr>
            <p:ph type="sldNum" sz="quarter" idx="4"/>
          </p:nvPr>
        </p:nvSpPr>
        <p:spPr/>
        <p:txBody>
          <a:bodyPr/>
          <a:lstStyle/>
          <a:p>
            <a:fld id="{DDB5AC43-AE68-4B5F-904A-A3D06128F730}" type="slidenum">
              <a:rPr lang="en-US" smtClean="0"/>
              <a:t>40</a:t>
            </a:fld>
            <a:endParaRPr lang="en-US"/>
          </a:p>
        </p:txBody>
      </p:sp>
      <p:sp>
        <p:nvSpPr>
          <p:cNvPr id="3" name="Rectangle 2">
            <a:extLst>
              <a:ext uri="{FF2B5EF4-FFF2-40B4-BE49-F238E27FC236}">
                <a16:creationId xmlns:a16="http://schemas.microsoft.com/office/drawing/2014/main" id="{FBD1CDB6-17BE-41E9-A8BB-2EE42E2C0648}"/>
              </a:ext>
            </a:extLst>
          </p:cNvPr>
          <p:cNvSpPr>
            <a:spLocks noChangeArrowheads="1"/>
          </p:cNvSpPr>
          <p:nvPr/>
        </p:nvSpPr>
        <p:spPr bwMode="auto">
          <a:xfrm>
            <a:off x="0" y="696623"/>
            <a:ext cx="121920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p>
            <a:pPr algn="ctr" eaLnBrk="0" fontAlgn="base">
              <a:spcBef>
                <a:spcPct val="0"/>
              </a:spcBef>
              <a:spcAft>
                <a:spcPct val="0"/>
              </a:spcAft>
            </a:pPr>
            <a:r>
              <a:rPr lang="en-US" sz="3800" b="1" dirty="0">
                <a:solidFill>
                  <a:schemeClr val="tx1"/>
                </a:solidFill>
                <a:latin typeface="+mj-lt"/>
                <a:ea typeface="ＭＳ Ｐゴシック" charset="0"/>
                <a:cs typeface="Arial" charset="0"/>
              </a:rPr>
              <a:t>KNOW   YOUR   RESOURCES</a:t>
            </a:r>
          </a:p>
        </p:txBody>
      </p:sp>
      <p:sp>
        <p:nvSpPr>
          <p:cNvPr id="5" name="Rectangle: Rounded Corners 4">
            <a:extLst>
              <a:ext uri="{FF2B5EF4-FFF2-40B4-BE49-F238E27FC236}">
                <a16:creationId xmlns:a16="http://schemas.microsoft.com/office/drawing/2014/main" id="{EF01E9BC-7B53-4046-A85B-DF65826FEAA3}"/>
              </a:ext>
            </a:extLst>
          </p:cNvPr>
          <p:cNvSpPr/>
          <p:nvPr/>
        </p:nvSpPr>
        <p:spPr>
          <a:xfrm>
            <a:off x="4577473" y="1801423"/>
            <a:ext cx="2787004" cy="3805437"/>
          </a:xfrm>
          <a:prstGeom prst="roundRect">
            <a:avLst/>
          </a:prstGeom>
          <a:solidFill>
            <a:srgbClr val="903C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National Suicide Prevention Lifeline</a:t>
            </a:r>
          </a:p>
          <a:p>
            <a:pPr algn="ctr"/>
            <a:endParaRPr lang="en-US" dirty="0"/>
          </a:p>
          <a:p>
            <a:pPr algn="ctr"/>
            <a:r>
              <a:rPr lang="en-US" dirty="0"/>
              <a:t>1-800-273-8255</a:t>
            </a:r>
          </a:p>
        </p:txBody>
      </p:sp>
      <p:sp>
        <p:nvSpPr>
          <p:cNvPr id="6" name="Rectangle: Rounded Corners 5">
            <a:extLst>
              <a:ext uri="{FF2B5EF4-FFF2-40B4-BE49-F238E27FC236}">
                <a16:creationId xmlns:a16="http://schemas.microsoft.com/office/drawing/2014/main" id="{4759861E-D689-44D9-918F-B2381247DE29}"/>
              </a:ext>
            </a:extLst>
          </p:cNvPr>
          <p:cNvSpPr/>
          <p:nvPr/>
        </p:nvSpPr>
        <p:spPr>
          <a:xfrm>
            <a:off x="8130129" y="1763094"/>
            <a:ext cx="2787004" cy="3805437"/>
          </a:xfrm>
          <a:prstGeom prst="roundRect">
            <a:avLst/>
          </a:prstGeom>
          <a:solidFill>
            <a:srgbClr val="903C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Crisis Text Line</a:t>
            </a:r>
          </a:p>
          <a:p>
            <a:pPr algn="ctr"/>
            <a:endParaRPr lang="en-US" dirty="0"/>
          </a:p>
          <a:p>
            <a:pPr algn="ctr"/>
            <a:r>
              <a:rPr lang="en-US" dirty="0"/>
              <a:t>Text PA to 741741</a:t>
            </a:r>
          </a:p>
        </p:txBody>
      </p:sp>
      <p:sp>
        <p:nvSpPr>
          <p:cNvPr id="7" name="Rectangle: Rounded Corners 6">
            <a:extLst>
              <a:ext uri="{FF2B5EF4-FFF2-40B4-BE49-F238E27FC236}">
                <a16:creationId xmlns:a16="http://schemas.microsoft.com/office/drawing/2014/main" id="{7E71654B-B184-4E17-8D0C-EE2AFFC30CA3}"/>
              </a:ext>
            </a:extLst>
          </p:cNvPr>
          <p:cNvSpPr/>
          <p:nvPr/>
        </p:nvSpPr>
        <p:spPr>
          <a:xfrm>
            <a:off x="1055849" y="1801422"/>
            <a:ext cx="2787004" cy="3805437"/>
          </a:xfrm>
          <a:prstGeom prst="roundRect">
            <a:avLst/>
          </a:prstGeom>
          <a:solidFill>
            <a:srgbClr val="903C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School Counselors</a:t>
            </a:r>
          </a:p>
          <a:p>
            <a:pPr algn="ctr"/>
            <a:r>
              <a:rPr lang="en-US" dirty="0"/>
              <a:t>Trusted Adults</a:t>
            </a:r>
          </a:p>
          <a:p>
            <a:pPr algn="ctr"/>
            <a:r>
              <a:rPr lang="en-US" dirty="0"/>
              <a:t>Safe to Say Something</a:t>
            </a:r>
          </a:p>
          <a:p>
            <a:pPr algn="ctr"/>
            <a:r>
              <a:rPr lang="en-US" dirty="0"/>
              <a:t>Other community Resources</a:t>
            </a:r>
          </a:p>
        </p:txBody>
      </p:sp>
      <p:pic>
        <p:nvPicPr>
          <p:cNvPr id="12" name="Graphic 11" descr="Receiver">
            <a:extLst>
              <a:ext uri="{FF2B5EF4-FFF2-40B4-BE49-F238E27FC236}">
                <a16:creationId xmlns:a16="http://schemas.microsoft.com/office/drawing/2014/main" id="{C8FBC44D-D817-410F-A230-1CFA6F9F18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3323" y="2132906"/>
            <a:ext cx="619640" cy="619640"/>
          </a:xfrm>
          <a:prstGeom prst="rect">
            <a:avLst/>
          </a:prstGeom>
        </p:spPr>
      </p:pic>
      <p:pic>
        <p:nvPicPr>
          <p:cNvPr id="14" name="Graphic 13" descr="Chat bubble">
            <a:extLst>
              <a:ext uri="{FF2B5EF4-FFF2-40B4-BE49-F238E27FC236}">
                <a16:creationId xmlns:a16="http://schemas.microsoft.com/office/drawing/2014/main" id="{85822AA8-D385-4205-BD7C-3A0975CAA6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66431" y="1963168"/>
            <a:ext cx="914400" cy="914400"/>
          </a:xfrm>
          <a:prstGeom prst="rect">
            <a:avLst/>
          </a:prstGeom>
        </p:spPr>
      </p:pic>
      <p:pic>
        <p:nvPicPr>
          <p:cNvPr id="16" name="Graphic 15" descr="Users">
            <a:extLst>
              <a:ext uri="{FF2B5EF4-FFF2-40B4-BE49-F238E27FC236}">
                <a16:creationId xmlns:a16="http://schemas.microsoft.com/office/drawing/2014/main" id="{8D250724-3FC1-4C4E-BD7D-0F0DBBEE27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76635" y="1963168"/>
            <a:ext cx="914400" cy="914400"/>
          </a:xfrm>
          <a:prstGeom prst="rect">
            <a:avLst/>
          </a:prstGeom>
        </p:spPr>
      </p:pic>
    </p:spTree>
    <p:extLst>
      <p:ext uri="{BB962C8B-B14F-4D97-AF65-F5344CB8AC3E}">
        <p14:creationId xmlns:p14="http://schemas.microsoft.com/office/powerpoint/2010/main" val="1146594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0B7FE-7B2F-4C39-AEA7-6E24AC89BBDB}"/>
              </a:ext>
            </a:extLst>
          </p:cNvPr>
          <p:cNvSpPr>
            <a:spLocks noGrp="1"/>
          </p:cNvSpPr>
          <p:nvPr>
            <p:ph type="sldNum" sz="quarter" idx="4"/>
          </p:nvPr>
        </p:nvSpPr>
        <p:spPr/>
        <p:txBody>
          <a:bodyPr/>
          <a:lstStyle/>
          <a:p>
            <a:fld id="{DDB5AC43-AE68-4B5F-904A-A3D06128F730}" type="slidenum">
              <a:rPr lang="en-US" smtClean="0"/>
              <a:t>41</a:t>
            </a:fld>
            <a:endParaRPr lang="en-US"/>
          </a:p>
        </p:txBody>
      </p:sp>
      <p:sp>
        <p:nvSpPr>
          <p:cNvPr id="3" name="Rectangle 2">
            <a:extLst>
              <a:ext uri="{FF2B5EF4-FFF2-40B4-BE49-F238E27FC236}">
                <a16:creationId xmlns:a16="http://schemas.microsoft.com/office/drawing/2014/main" id="{8611FA88-8EC7-4D61-A40F-217198E930EB}"/>
              </a:ext>
            </a:extLst>
          </p:cNvPr>
          <p:cNvSpPr/>
          <p:nvPr/>
        </p:nvSpPr>
        <p:spPr>
          <a:xfrm>
            <a:off x="6026750" y="3290500"/>
            <a:ext cx="232756" cy="300082"/>
          </a:xfrm>
          <a:prstGeom prst="rect">
            <a:avLst/>
          </a:prstGeom>
        </p:spPr>
        <p:txBody>
          <a:bodyPr wrap="none">
            <a:spAutoFit/>
          </a:bodyPr>
          <a:lstStyle/>
          <a:p>
            <a:r>
              <a:rPr lang="en-US" sz="1350" dirty="0">
                <a:solidFill>
                  <a:prstClr val="black"/>
                </a:solidFill>
                <a:ea typeface="ＭＳ Ｐゴシック" charset="0"/>
                <a:cs typeface="Arial" charset="0"/>
              </a:rPr>
              <a:t>￼</a:t>
            </a:r>
          </a:p>
        </p:txBody>
      </p:sp>
      <p:sp>
        <p:nvSpPr>
          <p:cNvPr id="4" name="Rectangle 14">
            <a:extLst>
              <a:ext uri="{FF2B5EF4-FFF2-40B4-BE49-F238E27FC236}">
                <a16:creationId xmlns:a16="http://schemas.microsoft.com/office/drawing/2014/main" id="{59BA1D0F-9183-408B-9F07-D1981AA5C661}"/>
              </a:ext>
            </a:extLst>
          </p:cNvPr>
          <p:cNvSpPr>
            <a:spLocks noChangeArrowheads="1"/>
          </p:cNvSpPr>
          <p:nvPr/>
        </p:nvSpPr>
        <p:spPr bwMode="auto">
          <a:xfrm>
            <a:off x="735663" y="387140"/>
            <a:ext cx="8991600" cy="482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fontAlgn="base">
              <a:spcBef>
                <a:spcPct val="0"/>
              </a:spcBef>
              <a:spcAft>
                <a:spcPct val="0"/>
              </a:spcAft>
            </a:pPr>
            <a:r>
              <a:rPr lang="en-US" sz="2800" b="1" dirty="0">
                <a:latin typeface="+mj-lt"/>
                <a:ea typeface="ＭＳ Ｐゴシック" charset="0"/>
                <a:cs typeface="Arial" charset="0"/>
              </a:rPr>
              <a:t>Additional Resources</a:t>
            </a:r>
            <a:endParaRPr lang="en-US" sz="2800" b="1" dirty="0">
              <a:solidFill>
                <a:srgbClr val="FFFFFF"/>
              </a:solidFill>
              <a:latin typeface="+mj-lt"/>
              <a:ea typeface="ＭＳ Ｐゴシック" charset="0"/>
              <a:cs typeface="Arial" charset="0"/>
            </a:endParaRPr>
          </a:p>
        </p:txBody>
      </p:sp>
      <p:sp>
        <p:nvSpPr>
          <p:cNvPr id="5" name="TextBox 4">
            <a:extLst>
              <a:ext uri="{FF2B5EF4-FFF2-40B4-BE49-F238E27FC236}">
                <a16:creationId xmlns:a16="http://schemas.microsoft.com/office/drawing/2014/main" id="{7D4D285A-D643-4783-87C6-39703496DD4B}"/>
              </a:ext>
            </a:extLst>
          </p:cNvPr>
          <p:cNvSpPr txBox="1"/>
          <p:nvPr/>
        </p:nvSpPr>
        <p:spPr>
          <a:xfrm>
            <a:off x="2282795" y="1139206"/>
            <a:ext cx="7660433" cy="6863417"/>
          </a:xfrm>
          <a:prstGeom prst="rect">
            <a:avLst/>
          </a:prstGeom>
          <a:noFill/>
        </p:spPr>
        <p:txBody>
          <a:bodyPr wrap="square" rtlCol="0">
            <a:spAutoFit/>
          </a:bodyPr>
          <a:lstStyle/>
          <a:p>
            <a:pPr algn="ctr"/>
            <a:r>
              <a:rPr lang="en-US" sz="4000" dirty="0">
                <a:latin typeface="Calibri" panose="020F0502020204030204" pitchFamily="34" charset="0"/>
              </a:rPr>
              <a:t>Jana Marie Foundation </a:t>
            </a:r>
          </a:p>
          <a:p>
            <a:pPr algn="ctr"/>
            <a:r>
              <a:rPr lang="en-US" sz="3200" dirty="0">
                <a:solidFill>
                  <a:srgbClr val="A8BA59"/>
                </a:solidFill>
                <a:latin typeface="Calibri" panose="020F0502020204030204" pitchFamily="34" charset="0"/>
              </a:rPr>
              <a:t>www.janamariefoundation.org</a:t>
            </a:r>
          </a:p>
          <a:p>
            <a:pPr algn="ctr"/>
            <a:endParaRPr lang="en-US" sz="2400" dirty="0">
              <a:latin typeface="Calibri" panose="020F0502020204030204" pitchFamily="34" charset="0"/>
            </a:endParaRPr>
          </a:p>
          <a:p>
            <a:pPr algn="ctr"/>
            <a:r>
              <a:rPr lang="en-US" sz="2400" dirty="0">
                <a:latin typeface="Calibri" panose="020F0502020204030204" pitchFamily="34" charset="0"/>
              </a:rPr>
              <a:t>A Mindful Village</a:t>
            </a:r>
          </a:p>
          <a:p>
            <a:pPr algn="ctr"/>
            <a:r>
              <a:rPr lang="en-US" dirty="0">
                <a:solidFill>
                  <a:srgbClr val="A8BA59"/>
                </a:solidFill>
                <a:latin typeface="Calibri" panose="020F0502020204030204" pitchFamily="34" charset="0"/>
              </a:rPr>
              <a:t>www.amindfulvillage.com</a:t>
            </a:r>
          </a:p>
          <a:p>
            <a:pPr algn="ctr"/>
            <a:endParaRPr lang="en-US" dirty="0">
              <a:latin typeface="Calibri" panose="020F0502020204030204" pitchFamily="34" charset="0"/>
            </a:endParaRPr>
          </a:p>
          <a:p>
            <a:pPr algn="ctr"/>
            <a:r>
              <a:rPr lang="en-US" sz="2400" dirty="0">
                <a:latin typeface="Calibri" panose="020F0502020204030204" pitchFamily="34" charset="0"/>
              </a:rPr>
              <a:t>Center for Resilience</a:t>
            </a:r>
          </a:p>
          <a:p>
            <a:pPr algn="ctr"/>
            <a:r>
              <a:rPr lang="en-US" dirty="0">
                <a:solidFill>
                  <a:srgbClr val="A8BA59"/>
                </a:solidFill>
                <a:latin typeface="Calibri" panose="020F0502020204030204" pitchFamily="34" charset="0"/>
              </a:rPr>
              <a:t>www.centerforresilience.com</a:t>
            </a:r>
          </a:p>
          <a:p>
            <a:pPr marL="285750" indent="-285750">
              <a:buFont typeface="Arial" panose="020B0604020202020204" pitchFamily="34" charset="0"/>
              <a:buChar char="•"/>
            </a:pPr>
            <a:endParaRPr lang="en-US" dirty="0">
              <a:latin typeface="Calibri" panose="020F0502020204030204" pitchFamily="34" charset="0"/>
            </a:endParaRPr>
          </a:p>
          <a:p>
            <a:pPr algn="ctr"/>
            <a:r>
              <a:rPr lang="en-US" sz="2400" dirty="0">
                <a:latin typeface="Calibri" panose="020F0502020204030204" pitchFamily="34" charset="0"/>
              </a:rPr>
              <a:t>Candid Conversations by Jana Marie Foundation</a:t>
            </a:r>
          </a:p>
          <a:p>
            <a:pPr algn="ctr"/>
            <a:r>
              <a:rPr lang="en-US" dirty="0">
                <a:solidFill>
                  <a:srgbClr val="A8BA59"/>
                </a:solidFill>
                <a:latin typeface="Calibri" panose="020F0502020204030204" pitchFamily="34" charset="0"/>
              </a:rPr>
              <a:t>http://www.janamariefoundation.org/candid-conversations.html</a:t>
            </a:r>
          </a:p>
          <a:p>
            <a:pPr algn="ctr"/>
            <a:endParaRPr lang="en-US" dirty="0">
              <a:latin typeface="Calibri" panose="020F0502020204030204" pitchFamily="34" charset="0"/>
            </a:endParaRPr>
          </a:p>
          <a:p>
            <a:pPr algn="ctr"/>
            <a:r>
              <a:rPr lang="en-US" sz="2400" dirty="0">
                <a:latin typeface="Calibri" panose="020F0502020204030204" pitchFamily="34" charset="0"/>
              </a:rPr>
              <a:t>Prevent Suicide PA</a:t>
            </a:r>
          </a:p>
          <a:p>
            <a:pPr algn="ctr"/>
            <a:r>
              <a:rPr lang="en-US" dirty="0">
                <a:solidFill>
                  <a:srgbClr val="A8BA59"/>
                </a:solidFill>
                <a:latin typeface="Calibri" panose="020F0502020204030204" pitchFamily="34" charset="0"/>
              </a:rPr>
              <a:t>www.preventsuicidepa.org</a:t>
            </a:r>
          </a:p>
          <a:p>
            <a:endParaRPr lang="en-US" dirty="0"/>
          </a:p>
          <a:p>
            <a:endParaRPr lang="en-US" dirty="0"/>
          </a:p>
          <a:p>
            <a:endParaRPr lang="en-US" dirty="0"/>
          </a:p>
          <a:p>
            <a:endParaRPr lang="en-US" dirty="0"/>
          </a:p>
          <a:p>
            <a:endParaRPr lang="en-US" dirty="0"/>
          </a:p>
          <a:p>
            <a:endParaRPr lang="en-US" dirty="0"/>
          </a:p>
        </p:txBody>
      </p:sp>
      <p:cxnSp>
        <p:nvCxnSpPr>
          <p:cNvPr id="6" name="Straight Connector 5">
            <a:extLst>
              <a:ext uri="{FF2B5EF4-FFF2-40B4-BE49-F238E27FC236}">
                <a16:creationId xmlns:a16="http://schemas.microsoft.com/office/drawing/2014/main" id="{B9B06EF4-56E6-42A7-8E71-D61221AEB709}"/>
              </a:ext>
            </a:extLst>
          </p:cNvPr>
          <p:cNvCxnSpPr/>
          <p:nvPr/>
        </p:nvCxnSpPr>
        <p:spPr>
          <a:xfrm>
            <a:off x="4527815" y="2489929"/>
            <a:ext cx="3193576" cy="0"/>
          </a:xfrm>
          <a:prstGeom prst="line">
            <a:avLst/>
          </a:prstGeom>
          <a:ln>
            <a:solidFill>
              <a:srgbClr val="5947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106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FB78B2-02D5-4F29-8B9C-DA1698E18D89}"/>
              </a:ext>
            </a:extLst>
          </p:cNvPr>
          <p:cNvSpPr>
            <a:spLocks noGrp="1"/>
          </p:cNvSpPr>
          <p:nvPr>
            <p:ph type="sldNum" sz="quarter" idx="4"/>
          </p:nvPr>
        </p:nvSpPr>
        <p:spPr/>
        <p:txBody>
          <a:bodyPr/>
          <a:lstStyle/>
          <a:p>
            <a:fld id="{DDB5AC43-AE68-4B5F-904A-A3D06128F730}" type="slidenum">
              <a:rPr lang="en-US" smtClean="0"/>
              <a:t>42</a:t>
            </a:fld>
            <a:endParaRPr lang="en-US"/>
          </a:p>
        </p:txBody>
      </p:sp>
      <p:pic>
        <p:nvPicPr>
          <p:cNvPr id="3" name="Picture 2">
            <a:extLst>
              <a:ext uri="{FF2B5EF4-FFF2-40B4-BE49-F238E27FC236}">
                <a16:creationId xmlns:a16="http://schemas.microsoft.com/office/drawing/2014/main" id="{E8B462B3-6F71-4F2C-AAB9-03748FB3E4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87" y="790082"/>
            <a:ext cx="3623310" cy="1585198"/>
          </a:xfrm>
          <a:prstGeom prst="rect">
            <a:avLst/>
          </a:prstGeom>
        </p:spPr>
      </p:pic>
      <p:sp>
        <p:nvSpPr>
          <p:cNvPr id="4" name="TextBox 3">
            <a:extLst>
              <a:ext uri="{FF2B5EF4-FFF2-40B4-BE49-F238E27FC236}">
                <a16:creationId xmlns:a16="http://schemas.microsoft.com/office/drawing/2014/main" id="{48BE0F66-5196-4749-905D-55E63FCABE7A}"/>
              </a:ext>
            </a:extLst>
          </p:cNvPr>
          <p:cNvSpPr txBox="1"/>
          <p:nvPr/>
        </p:nvSpPr>
        <p:spPr>
          <a:xfrm>
            <a:off x="1526670" y="2190551"/>
            <a:ext cx="9149142" cy="369332"/>
          </a:xfrm>
          <a:prstGeom prst="rect">
            <a:avLst/>
          </a:prstGeom>
          <a:noFill/>
        </p:spPr>
        <p:txBody>
          <a:bodyPr wrap="square" rtlCol="0">
            <a:spAutoFit/>
          </a:bodyPr>
          <a:lstStyle/>
          <a:p>
            <a:pPr algn="ctr"/>
            <a:r>
              <a:rPr lang="en-US" dirty="0">
                <a:latin typeface="Avenir Next LT Pro" panose="020B0504020202020204" pitchFamily="34" charset="0"/>
              </a:rPr>
              <a:t>www.janamariefoundation.org</a:t>
            </a:r>
          </a:p>
        </p:txBody>
      </p:sp>
      <p:sp>
        <p:nvSpPr>
          <p:cNvPr id="5" name="TextBox 4">
            <a:extLst>
              <a:ext uri="{FF2B5EF4-FFF2-40B4-BE49-F238E27FC236}">
                <a16:creationId xmlns:a16="http://schemas.microsoft.com/office/drawing/2014/main" id="{6F7EE0C6-F24E-4C70-AA12-5223CB479092}"/>
              </a:ext>
            </a:extLst>
          </p:cNvPr>
          <p:cNvSpPr txBox="1"/>
          <p:nvPr/>
        </p:nvSpPr>
        <p:spPr>
          <a:xfrm>
            <a:off x="1517034" y="3214736"/>
            <a:ext cx="9149142" cy="2369880"/>
          </a:xfrm>
          <a:prstGeom prst="rect">
            <a:avLst/>
          </a:prstGeom>
          <a:noFill/>
        </p:spPr>
        <p:txBody>
          <a:bodyPr wrap="square" rtlCol="0">
            <a:spAutoFit/>
          </a:bodyPr>
          <a:lstStyle/>
          <a:p>
            <a:pPr algn="ctr"/>
            <a:r>
              <a:rPr lang="en-US" b="1" dirty="0">
                <a:solidFill>
                  <a:srgbClr val="903C89"/>
                </a:solidFill>
                <a:latin typeface="Avenir LT Std 45 Book" panose="020B0502020203020204" pitchFamily="34" charset="0"/>
                <a:cs typeface="Calibri" panose="020F0502020204030204" pitchFamily="34" charset="0"/>
              </a:rPr>
              <a:t>A SPECIAL THANKS TO:</a:t>
            </a:r>
          </a:p>
          <a:p>
            <a:pPr algn="ctr"/>
            <a:endParaRPr lang="en-US" b="1" dirty="0">
              <a:solidFill>
                <a:srgbClr val="903C89"/>
              </a:solidFill>
              <a:latin typeface="Avenir LT Std 45 Book" panose="020B0502020203020204" pitchFamily="34" charset="0"/>
              <a:cs typeface="Calibri" panose="020F0502020204030204" pitchFamily="34" charset="0"/>
            </a:endParaRPr>
          </a:p>
          <a:p>
            <a:pPr algn="ctr"/>
            <a:r>
              <a:rPr lang="en-US" sz="1600" dirty="0">
                <a:solidFill>
                  <a:srgbClr val="903C89"/>
                </a:solidFill>
                <a:latin typeface="Avenir LT Std 45 Book" panose="020B0502020203020204" pitchFamily="34" charset="0"/>
                <a:cs typeface="Calibri" panose="020F0502020204030204" pitchFamily="34" charset="0"/>
              </a:rPr>
              <a:t>G</a:t>
            </a:r>
            <a:r>
              <a:rPr lang="en-US" sz="1600" dirty="0">
                <a:latin typeface="Avenir LT Std 45 Book" panose="020B0502020203020204" pitchFamily="34" charset="0"/>
                <a:cs typeface="Calibri" panose="020F0502020204030204" pitchFamily="34" charset="0"/>
              </a:rPr>
              <a:t>arrett Lee Smith Suicide Prevention in Pennsylvania Schools and Colleges Initiatives</a:t>
            </a:r>
          </a:p>
          <a:p>
            <a:pPr algn="ctr"/>
            <a:endParaRPr lang="en-US" sz="1600" dirty="0">
              <a:latin typeface="Avenir LT Std 45 Book" panose="020B0502020203020204" pitchFamily="34" charset="0"/>
              <a:cs typeface="Calibri" panose="020F0502020204030204" pitchFamily="34" charset="0"/>
            </a:endParaRPr>
          </a:p>
          <a:p>
            <a:pPr algn="ctr"/>
            <a:r>
              <a:rPr lang="en-US" sz="1600" dirty="0">
                <a:latin typeface="Avenir LT Std 45 Book" panose="020B0502020203020204" pitchFamily="34" charset="0"/>
                <a:cs typeface="Calibri" panose="020F0502020204030204" pitchFamily="34" charset="0"/>
              </a:rPr>
              <a:t>AAUW of State College </a:t>
            </a:r>
          </a:p>
          <a:p>
            <a:pPr algn="ctr"/>
            <a:r>
              <a:rPr lang="en-US" sz="1600" dirty="0">
                <a:latin typeface="Avenir LT Std 45 Book" panose="020B0502020203020204" pitchFamily="34" charset="0"/>
                <a:cs typeface="Calibri" panose="020F0502020204030204" pitchFamily="34" charset="0"/>
              </a:rPr>
              <a:t>Centre Foundation</a:t>
            </a:r>
          </a:p>
          <a:p>
            <a:pPr algn="ctr"/>
            <a:r>
              <a:rPr lang="en-US" sz="1600" dirty="0">
                <a:latin typeface="Avenir LT Std 45 Book" panose="020B0502020203020204" pitchFamily="34" charset="0"/>
                <a:cs typeface="Calibri" panose="020F0502020204030204" pitchFamily="34" charset="0"/>
              </a:rPr>
              <a:t>Miraldi Consulting</a:t>
            </a:r>
          </a:p>
          <a:p>
            <a:pPr algn="ctr"/>
            <a:r>
              <a:rPr lang="en-US" sz="1600" dirty="0">
                <a:latin typeface="Avenir LT Std 45 Book" panose="020B0502020203020204" pitchFamily="34" charset="0"/>
                <a:cs typeface="Calibri" panose="020F0502020204030204" pitchFamily="34" charset="0"/>
              </a:rPr>
              <a:t>Mount Nittany Health</a:t>
            </a:r>
          </a:p>
          <a:p>
            <a:pPr algn="ctr"/>
            <a:endParaRPr lang="en-US" sz="1600" dirty="0"/>
          </a:p>
        </p:txBody>
      </p:sp>
      <p:cxnSp>
        <p:nvCxnSpPr>
          <p:cNvPr id="6" name="Straight Connector 5">
            <a:extLst>
              <a:ext uri="{FF2B5EF4-FFF2-40B4-BE49-F238E27FC236}">
                <a16:creationId xmlns:a16="http://schemas.microsoft.com/office/drawing/2014/main" id="{E7F627E7-3591-41EE-A5A3-E5A539A56B17}"/>
              </a:ext>
            </a:extLst>
          </p:cNvPr>
          <p:cNvCxnSpPr/>
          <p:nvPr/>
        </p:nvCxnSpPr>
        <p:spPr>
          <a:xfrm>
            <a:off x="5411274" y="4176050"/>
            <a:ext cx="1478604" cy="0"/>
          </a:xfrm>
          <a:prstGeom prst="line">
            <a:avLst/>
          </a:prstGeom>
          <a:ln>
            <a:solidFill>
              <a:srgbClr val="903C89"/>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F1454D5-DEB5-4A7F-B8DC-A4CAAEACFD87}"/>
              </a:ext>
            </a:extLst>
          </p:cNvPr>
          <p:cNvSpPr txBox="1"/>
          <p:nvPr/>
        </p:nvSpPr>
        <p:spPr>
          <a:xfrm>
            <a:off x="6515784" y="5716932"/>
            <a:ext cx="5402443" cy="707886"/>
          </a:xfrm>
          <a:prstGeom prst="rect">
            <a:avLst/>
          </a:prstGeom>
          <a:noFill/>
        </p:spPr>
        <p:txBody>
          <a:bodyPr wrap="square" rtlCol="0">
            <a:spAutoFit/>
          </a:bodyPr>
          <a:lstStyle/>
          <a:p>
            <a:r>
              <a:rPr lang="en-US" sz="800" i="1" dirty="0">
                <a:latin typeface="Calibri" panose="020F0502020204030204" pitchFamily="34" charset="0"/>
                <a:cs typeface="Calibri" panose="020F0502020204030204" pitchFamily="34" charset="0"/>
              </a:rPr>
              <a:t>This PowerPoint was funded under award SM061750 by the Substance Abuse and Mental Health Services Administration (SAMHSA). The views expressed herein do not necessarily reflect the official policies of the Department of Health and Human Services, nor does mention of trade names, commercial practices, or organizations imply endorsement by the U.S. Government.  Additionally, the Garrett Lee Smith grant team does not specifically endorse any one model or program related to suicide prevention.</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9964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6BE1C0-33F3-4C11-8F7A-DB3F40AD1CEF}"/>
              </a:ext>
            </a:extLst>
          </p:cNvPr>
          <p:cNvSpPr>
            <a:spLocks noGrp="1"/>
          </p:cNvSpPr>
          <p:nvPr>
            <p:ph type="sldNum" sz="quarter" idx="4"/>
          </p:nvPr>
        </p:nvSpPr>
        <p:spPr/>
        <p:txBody>
          <a:bodyPr/>
          <a:lstStyle/>
          <a:p>
            <a:fld id="{DDB5AC43-AE68-4B5F-904A-A3D06128F730}" type="slidenum">
              <a:rPr lang="en-US" smtClean="0"/>
              <a:t>5</a:t>
            </a:fld>
            <a:endParaRPr lang="en-US"/>
          </a:p>
        </p:txBody>
      </p:sp>
      <p:grpSp>
        <p:nvGrpSpPr>
          <p:cNvPr id="3" name="Group 2">
            <a:extLst>
              <a:ext uri="{FF2B5EF4-FFF2-40B4-BE49-F238E27FC236}">
                <a16:creationId xmlns:a16="http://schemas.microsoft.com/office/drawing/2014/main" id="{D5172815-4638-4E28-860E-68E9D9501C4C}"/>
              </a:ext>
            </a:extLst>
          </p:cNvPr>
          <p:cNvGrpSpPr/>
          <p:nvPr/>
        </p:nvGrpSpPr>
        <p:grpSpPr>
          <a:xfrm>
            <a:off x="2077193" y="2148838"/>
            <a:ext cx="3616842" cy="3502542"/>
            <a:chOff x="2133600" y="1371600"/>
            <a:chExt cx="4495800" cy="4495800"/>
          </a:xfrm>
        </p:grpSpPr>
        <p:pic>
          <p:nvPicPr>
            <p:cNvPr id="4" name="Picture 3" descr="clock.png">
              <a:extLst>
                <a:ext uri="{FF2B5EF4-FFF2-40B4-BE49-F238E27FC236}">
                  <a16:creationId xmlns:a16="http://schemas.microsoft.com/office/drawing/2014/main" id="{44066584-4C0A-4B20-A028-5BBAA3D0BD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1371600"/>
              <a:ext cx="4495800" cy="4495800"/>
            </a:xfrm>
            <a:prstGeom prst="rect">
              <a:avLst/>
            </a:prstGeom>
          </p:spPr>
        </p:pic>
        <p:cxnSp>
          <p:nvCxnSpPr>
            <p:cNvPr id="5" name="Straight Arrow Connector 4">
              <a:extLst>
                <a:ext uri="{FF2B5EF4-FFF2-40B4-BE49-F238E27FC236}">
                  <a16:creationId xmlns:a16="http://schemas.microsoft.com/office/drawing/2014/main" id="{5A5A9965-AD46-433E-B2A7-768BB508A36A}"/>
                </a:ext>
              </a:extLst>
            </p:cNvPr>
            <p:cNvCxnSpPr/>
            <p:nvPr/>
          </p:nvCxnSpPr>
          <p:spPr>
            <a:xfrm flipV="1">
              <a:off x="4379976" y="3009900"/>
              <a:ext cx="1639824" cy="603250"/>
            </a:xfrm>
            <a:prstGeom prst="straightConnector1">
              <a:avLst/>
            </a:prstGeom>
            <a:ln w="101600" cmpd="sng">
              <a:solidFill>
                <a:srgbClr val="A8BA59"/>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6ADC9227-B5E7-48B6-9706-3FB2B6D28E45}"/>
                </a:ext>
              </a:extLst>
            </p:cNvPr>
            <p:cNvCxnSpPr/>
            <p:nvPr/>
          </p:nvCxnSpPr>
          <p:spPr>
            <a:xfrm>
              <a:off x="4379976" y="3581400"/>
              <a:ext cx="1754124" cy="574040"/>
            </a:xfrm>
            <a:prstGeom prst="straightConnector1">
              <a:avLst/>
            </a:prstGeom>
            <a:ln w="101600" cmpd="sng">
              <a:solidFill>
                <a:srgbClr val="A8BA59"/>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EC2C7C63-31AB-48F5-A6DB-BEEC24CEF81A}"/>
                </a:ext>
              </a:extLst>
            </p:cNvPr>
            <p:cNvCxnSpPr/>
            <p:nvPr/>
          </p:nvCxnSpPr>
          <p:spPr>
            <a:xfrm>
              <a:off x="4394200" y="3594100"/>
              <a:ext cx="1017270" cy="1460500"/>
            </a:xfrm>
            <a:prstGeom prst="straightConnector1">
              <a:avLst/>
            </a:prstGeom>
            <a:ln w="101600" cmpd="sng">
              <a:solidFill>
                <a:srgbClr val="A8BA59"/>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768D02E8-7401-4DD1-A468-68072B2A86F4}"/>
                </a:ext>
              </a:extLst>
            </p:cNvPr>
            <p:cNvCxnSpPr/>
            <p:nvPr/>
          </p:nvCxnSpPr>
          <p:spPr>
            <a:xfrm>
              <a:off x="4381500" y="3606800"/>
              <a:ext cx="12700" cy="1600200"/>
            </a:xfrm>
            <a:prstGeom prst="straightConnector1">
              <a:avLst/>
            </a:prstGeom>
            <a:ln w="101600" cmpd="sng">
              <a:solidFill>
                <a:srgbClr val="A8BA59"/>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E200C2F7-6D13-4DAC-BB6A-0D1B097C05EE}"/>
                </a:ext>
              </a:extLst>
            </p:cNvPr>
            <p:cNvCxnSpPr/>
            <p:nvPr/>
          </p:nvCxnSpPr>
          <p:spPr>
            <a:xfrm flipH="1">
              <a:off x="3427730" y="3619500"/>
              <a:ext cx="953770" cy="1371600"/>
            </a:xfrm>
            <a:prstGeom prst="straightConnector1">
              <a:avLst/>
            </a:prstGeom>
            <a:ln w="101600" cmpd="sng">
              <a:solidFill>
                <a:srgbClr val="A8BA59"/>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D6FB5E57-FF90-40C9-B370-7CBDEDF1B021}"/>
                </a:ext>
              </a:extLst>
            </p:cNvPr>
            <p:cNvCxnSpPr/>
            <p:nvPr/>
          </p:nvCxnSpPr>
          <p:spPr>
            <a:xfrm flipH="1">
              <a:off x="2781300" y="3606800"/>
              <a:ext cx="1587500" cy="548640"/>
            </a:xfrm>
            <a:prstGeom prst="straightConnector1">
              <a:avLst/>
            </a:prstGeom>
            <a:ln w="101600" cmpd="sng">
              <a:solidFill>
                <a:srgbClr val="A8BA59"/>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7C0262C9-6598-4D2D-9CE1-D59AD8C225D9}"/>
                </a:ext>
              </a:extLst>
            </p:cNvPr>
            <p:cNvCxnSpPr/>
            <p:nvPr/>
          </p:nvCxnSpPr>
          <p:spPr>
            <a:xfrm flipH="1" flipV="1">
              <a:off x="2703830" y="3168650"/>
              <a:ext cx="1652270" cy="438150"/>
            </a:xfrm>
            <a:prstGeom prst="straightConnector1">
              <a:avLst/>
            </a:prstGeom>
            <a:ln w="101600" cmpd="sng">
              <a:solidFill>
                <a:srgbClr val="A8BA59"/>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9C63B080-A1FF-4B4D-A679-7B20396C666D}"/>
                </a:ext>
              </a:extLst>
            </p:cNvPr>
            <p:cNvCxnSpPr/>
            <p:nvPr/>
          </p:nvCxnSpPr>
          <p:spPr>
            <a:xfrm flipH="1" flipV="1">
              <a:off x="3326130" y="2222500"/>
              <a:ext cx="1029970" cy="1397000"/>
            </a:xfrm>
            <a:prstGeom prst="straightConnector1">
              <a:avLst/>
            </a:prstGeom>
            <a:ln w="101600" cmpd="sng">
              <a:solidFill>
                <a:srgbClr val="A8BA59"/>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67D88F59-42B2-4768-804C-419E21F0B15B}"/>
                </a:ext>
              </a:extLst>
            </p:cNvPr>
            <p:cNvCxnSpPr/>
            <p:nvPr/>
          </p:nvCxnSpPr>
          <p:spPr>
            <a:xfrm flipH="1" flipV="1">
              <a:off x="4343400" y="1981200"/>
              <a:ext cx="12700" cy="1638300"/>
            </a:xfrm>
            <a:prstGeom prst="straightConnector1">
              <a:avLst/>
            </a:prstGeom>
            <a:ln w="101600" cmpd="sng">
              <a:solidFill>
                <a:srgbClr val="A8BA59"/>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665930D7-2657-45DB-9EF7-E71900C3E06B}"/>
                </a:ext>
              </a:extLst>
            </p:cNvPr>
            <p:cNvCxnSpPr/>
            <p:nvPr/>
          </p:nvCxnSpPr>
          <p:spPr>
            <a:xfrm flipH="1" flipV="1">
              <a:off x="4343400" y="2438400"/>
              <a:ext cx="25400" cy="1143000"/>
            </a:xfrm>
            <a:prstGeom prst="straightConnector1">
              <a:avLst/>
            </a:prstGeom>
            <a:ln w="101600" cmpd="sng">
              <a:solidFill>
                <a:schemeClr val="accent6">
                  <a:lumMod val="1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28AB7978-CF1B-4CD2-8C7C-FBA2D4007996}"/>
                </a:ext>
              </a:extLst>
            </p:cNvPr>
            <p:cNvCxnSpPr/>
            <p:nvPr/>
          </p:nvCxnSpPr>
          <p:spPr>
            <a:xfrm flipV="1">
              <a:off x="4396740" y="2235200"/>
              <a:ext cx="937260" cy="1409700"/>
            </a:xfrm>
            <a:prstGeom prst="straightConnector1">
              <a:avLst/>
            </a:prstGeom>
            <a:ln w="101600" cmpd="sng">
              <a:solidFill>
                <a:schemeClr val="accent6">
                  <a:lumMod val="1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6" name="Oval 15">
              <a:extLst>
                <a:ext uri="{FF2B5EF4-FFF2-40B4-BE49-F238E27FC236}">
                  <a16:creationId xmlns:a16="http://schemas.microsoft.com/office/drawing/2014/main" id="{52684DCC-8514-45FF-A69B-7FC2CB5EC291}"/>
                </a:ext>
              </a:extLst>
            </p:cNvPr>
            <p:cNvSpPr/>
            <p:nvPr/>
          </p:nvSpPr>
          <p:spPr>
            <a:xfrm>
              <a:off x="4267200" y="3492500"/>
              <a:ext cx="228600" cy="228600"/>
            </a:xfrm>
            <a:prstGeom prst="ellipse">
              <a:avLst/>
            </a:prstGeom>
            <a:solidFill>
              <a:srgbClr val="241B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000" b="1">
                <a:solidFill>
                  <a:srgbClr val="FFFFFF"/>
                </a:solidFill>
                <a:latin typeface="Times New Roman"/>
              </a:endParaRPr>
            </a:p>
          </p:txBody>
        </p:sp>
      </p:grpSp>
      <p:sp>
        <p:nvSpPr>
          <p:cNvPr id="17" name="TextBox 16">
            <a:extLst>
              <a:ext uri="{FF2B5EF4-FFF2-40B4-BE49-F238E27FC236}">
                <a16:creationId xmlns:a16="http://schemas.microsoft.com/office/drawing/2014/main" id="{88A2ACF8-62B9-4CB7-89C6-FE421138984E}"/>
              </a:ext>
            </a:extLst>
          </p:cNvPr>
          <p:cNvSpPr txBox="1"/>
          <p:nvPr/>
        </p:nvSpPr>
        <p:spPr>
          <a:xfrm>
            <a:off x="5869058" y="3610329"/>
            <a:ext cx="3505200" cy="584775"/>
          </a:xfrm>
          <a:prstGeom prst="rect">
            <a:avLst/>
          </a:prstGeom>
          <a:noFill/>
        </p:spPr>
        <p:txBody>
          <a:bodyPr wrap="square" rtlCol="0">
            <a:spAutoFit/>
          </a:bodyPr>
          <a:lstStyle/>
          <a:p>
            <a:pPr algn="ctr" fontAlgn="base">
              <a:spcBef>
                <a:spcPct val="0"/>
              </a:spcBef>
              <a:spcAft>
                <a:spcPct val="0"/>
              </a:spcAft>
            </a:pPr>
            <a:r>
              <a:rPr lang="en-US" sz="3200" i="1" dirty="0">
                <a:solidFill>
                  <a:srgbClr val="903C89"/>
                </a:solidFill>
                <a:latin typeface="Calibri" charset="0"/>
                <a:ea typeface="ＭＳ Ｐゴシック" charset="0"/>
                <a:cs typeface="Arial" charset="0"/>
              </a:rPr>
              <a:t>10 times per hour</a:t>
            </a:r>
          </a:p>
        </p:txBody>
      </p:sp>
      <p:sp>
        <p:nvSpPr>
          <p:cNvPr id="46" name="Rectangle 45">
            <a:extLst>
              <a:ext uri="{FF2B5EF4-FFF2-40B4-BE49-F238E27FC236}">
                <a16:creationId xmlns:a16="http://schemas.microsoft.com/office/drawing/2014/main" id="{13C312FB-FDB5-4CE9-B5E4-9163F4D9B4BA}"/>
              </a:ext>
            </a:extLst>
          </p:cNvPr>
          <p:cNvSpPr>
            <a:spLocks noChangeArrowheads="1"/>
          </p:cNvSpPr>
          <p:nvPr/>
        </p:nvSpPr>
        <p:spPr bwMode="auto">
          <a:xfrm>
            <a:off x="0" y="696623"/>
            <a:ext cx="121920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p>
            <a:pPr algn="ctr" eaLnBrk="0" fontAlgn="base">
              <a:spcBef>
                <a:spcPct val="0"/>
              </a:spcBef>
              <a:spcAft>
                <a:spcPct val="0"/>
              </a:spcAft>
            </a:pPr>
            <a:r>
              <a:rPr lang="en-US" sz="3800" b="1" dirty="0">
                <a:solidFill>
                  <a:schemeClr val="tx1"/>
                </a:solidFill>
                <a:latin typeface="+mj-lt"/>
                <a:ea typeface="ＭＳ Ｐゴシック" charset="0"/>
                <a:cs typeface="Arial" charset="0"/>
              </a:rPr>
              <a:t>Multi-tasking results in a loss of time and productivity</a:t>
            </a:r>
          </a:p>
        </p:txBody>
      </p:sp>
    </p:spTree>
    <p:extLst>
      <p:ext uri="{BB962C8B-B14F-4D97-AF65-F5344CB8AC3E}">
        <p14:creationId xmlns:p14="http://schemas.microsoft.com/office/powerpoint/2010/main" val="229736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33159C-2DDA-427F-9141-AA43B1359F23}"/>
              </a:ext>
            </a:extLst>
          </p:cNvPr>
          <p:cNvSpPr>
            <a:spLocks noGrp="1"/>
          </p:cNvSpPr>
          <p:nvPr>
            <p:ph type="sldNum" sz="quarter" idx="4"/>
          </p:nvPr>
        </p:nvSpPr>
        <p:spPr/>
        <p:txBody>
          <a:bodyPr/>
          <a:lstStyle/>
          <a:p>
            <a:fld id="{DDB5AC43-AE68-4B5F-904A-A3D06128F730}" type="slidenum">
              <a:rPr lang="en-US" smtClean="0"/>
              <a:t>6</a:t>
            </a:fld>
            <a:endParaRPr lang="en-US"/>
          </a:p>
        </p:txBody>
      </p:sp>
      <p:sp>
        <p:nvSpPr>
          <p:cNvPr id="3" name="TextBox 2">
            <a:extLst>
              <a:ext uri="{FF2B5EF4-FFF2-40B4-BE49-F238E27FC236}">
                <a16:creationId xmlns:a16="http://schemas.microsoft.com/office/drawing/2014/main" id="{8074960B-343D-4EF0-9281-05203D52C864}"/>
              </a:ext>
            </a:extLst>
          </p:cNvPr>
          <p:cNvSpPr txBox="1"/>
          <p:nvPr/>
        </p:nvSpPr>
        <p:spPr>
          <a:xfrm>
            <a:off x="5930021" y="4440318"/>
            <a:ext cx="5872681" cy="584775"/>
          </a:xfrm>
          <a:prstGeom prst="rect">
            <a:avLst/>
          </a:prstGeom>
          <a:noFill/>
        </p:spPr>
        <p:txBody>
          <a:bodyPr wrap="square" rtlCol="0">
            <a:spAutoFit/>
          </a:bodyPr>
          <a:lstStyle/>
          <a:p>
            <a:pPr algn="ctr" fontAlgn="base">
              <a:spcBef>
                <a:spcPct val="0"/>
              </a:spcBef>
              <a:spcAft>
                <a:spcPct val="0"/>
              </a:spcAft>
            </a:pPr>
            <a:r>
              <a:rPr lang="en-US" sz="3200" i="1" dirty="0">
                <a:solidFill>
                  <a:srgbClr val="903C89"/>
                </a:solidFill>
                <a:latin typeface="Calibri" charset="0"/>
                <a:ea typeface="ＭＳ Ｐゴシック" charset="0"/>
                <a:cs typeface="Arial" charset="0"/>
              </a:rPr>
              <a:t>150 times per 15-hour day</a:t>
            </a:r>
          </a:p>
        </p:txBody>
      </p:sp>
      <p:grpSp>
        <p:nvGrpSpPr>
          <p:cNvPr id="4" name="Group 3">
            <a:extLst>
              <a:ext uri="{FF2B5EF4-FFF2-40B4-BE49-F238E27FC236}">
                <a16:creationId xmlns:a16="http://schemas.microsoft.com/office/drawing/2014/main" id="{A443396A-11F6-46F0-BFF6-832775B248FF}"/>
              </a:ext>
            </a:extLst>
          </p:cNvPr>
          <p:cNvGrpSpPr/>
          <p:nvPr/>
        </p:nvGrpSpPr>
        <p:grpSpPr>
          <a:xfrm>
            <a:off x="2005942" y="1509126"/>
            <a:ext cx="8203135" cy="4793538"/>
            <a:chOff x="2005942" y="1215511"/>
            <a:chExt cx="8203135" cy="4793538"/>
          </a:xfrm>
        </p:grpSpPr>
        <p:pic>
          <p:nvPicPr>
            <p:cNvPr id="5" name="Picture 4">
              <a:extLst>
                <a:ext uri="{FF2B5EF4-FFF2-40B4-BE49-F238E27FC236}">
                  <a16:creationId xmlns:a16="http://schemas.microsoft.com/office/drawing/2014/main" id="{8B527525-4691-4294-BD0F-CE55A86591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5942" y="1222158"/>
              <a:ext cx="1360983" cy="1360983"/>
            </a:xfrm>
            <a:prstGeom prst="rect">
              <a:avLst/>
            </a:prstGeom>
          </p:spPr>
        </p:pic>
        <p:pic>
          <p:nvPicPr>
            <p:cNvPr id="6" name="Picture 5">
              <a:extLst>
                <a:ext uri="{FF2B5EF4-FFF2-40B4-BE49-F238E27FC236}">
                  <a16:creationId xmlns:a16="http://schemas.microsoft.com/office/drawing/2014/main" id="{48A1FBB5-9A87-43C2-ACD8-B4116B0491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9543" y="4594609"/>
              <a:ext cx="1360983" cy="1360983"/>
            </a:xfrm>
            <a:prstGeom prst="rect">
              <a:avLst/>
            </a:prstGeom>
          </p:spPr>
        </p:pic>
        <p:pic>
          <p:nvPicPr>
            <p:cNvPr id="7" name="Picture 6">
              <a:extLst>
                <a:ext uri="{FF2B5EF4-FFF2-40B4-BE49-F238E27FC236}">
                  <a16:creationId xmlns:a16="http://schemas.microsoft.com/office/drawing/2014/main" id="{BC4E9B07-9C25-4E31-8D82-1D0B020F42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0790" y="2840579"/>
              <a:ext cx="1360983" cy="1360983"/>
            </a:xfrm>
            <a:prstGeom prst="rect">
              <a:avLst/>
            </a:prstGeom>
          </p:spPr>
        </p:pic>
        <p:pic>
          <p:nvPicPr>
            <p:cNvPr id="8" name="Picture 7">
              <a:extLst>
                <a:ext uri="{FF2B5EF4-FFF2-40B4-BE49-F238E27FC236}">
                  <a16:creationId xmlns:a16="http://schemas.microsoft.com/office/drawing/2014/main" id="{51DE6FB2-38A7-4049-A3B6-65C0327BF4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0678" y="2860250"/>
              <a:ext cx="1360983" cy="1360983"/>
            </a:xfrm>
            <a:prstGeom prst="rect">
              <a:avLst/>
            </a:prstGeom>
          </p:spPr>
        </p:pic>
        <p:pic>
          <p:nvPicPr>
            <p:cNvPr id="9" name="Picture 8">
              <a:extLst>
                <a:ext uri="{FF2B5EF4-FFF2-40B4-BE49-F238E27FC236}">
                  <a16:creationId xmlns:a16="http://schemas.microsoft.com/office/drawing/2014/main" id="{8AB79812-6ECB-44C8-B7DD-9AD1F4EE75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0678" y="1222158"/>
              <a:ext cx="1360983" cy="1360983"/>
            </a:xfrm>
            <a:prstGeom prst="rect">
              <a:avLst/>
            </a:prstGeom>
          </p:spPr>
        </p:pic>
        <p:pic>
          <p:nvPicPr>
            <p:cNvPr id="10" name="Picture 9">
              <a:extLst>
                <a:ext uri="{FF2B5EF4-FFF2-40B4-BE49-F238E27FC236}">
                  <a16:creationId xmlns:a16="http://schemas.microsoft.com/office/drawing/2014/main" id="{D999C8FD-7384-4E28-ADCF-8EE3785916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9341" y="1219775"/>
              <a:ext cx="1360983" cy="1360983"/>
            </a:xfrm>
            <a:prstGeom prst="rect">
              <a:avLst/>
            </a:prstGeom>
          </p:spPr>
        </p:pic>
        <p:pic>
          <p:nvPicPr>
            <p:cNvPr id="11" name="Picture 10">
              <a:extLst>
                <a:ext uri="{FF2B5EF4-FFF2-40B4-BE49-F238E27FC236}">
                  <a16:creationId xmlns:a16="http://schemas.microsoft.com/office/drawing/2014/main" id="{C793351C-7384-43FC-A665-2E5FE6EB8E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8784" y="1215511"/>
              <a:ext cx="1360983" cy="1360983"/>
            </a:xfrm>
            <a:prstGeom prst="rect">
              <a:avLst/>
            </a:prstGeom>
          </p:spPr>
        </p:pic>
        <p:pic>
          <p:nvPicPr>
            <p:cNvPr id="12" name="Picture 11">
              <a:extLst>
                <a:ext uri="{FF2B5EF4-FFF2-40B4-BE49-F238E27FC236}">
                  <a16:creationId xmlns:a16="http://schemas.microsoft.com/office/drawing/2014/main" id="{2BEE5D65-8C23-430D-887D-6287EDA87A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48094" y="1222158"/>
              <a:ext cx="1360983" cy="1360983"/>
            </a:xfrm>
            <a:prstGeom prst="rect">
              <a:avLst/>
            </a:prstGeom>
          </p:spPr>
        </p:pic>
        <p:pic>
          <p:nvPicPr>
            <p:cNvPr id="13" name="Picture 12">
              <a:extLst>
                <a:ext uri="{FF2B5EF4-FFF2-40B4-BE49-F238E27FC236}">
                  <a16:creationId xmlns:a16="http://schemas.microsoft.com/office/drawing/2014/main" id="{C02E3D44-6272-4E55-922E-01037C8731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3150" y="2843140"/>
              <a:ext cx="1360983" cy="1360983"/>
            </a:xfrm>
            <a:prstGeom prst="rect">
              <a:avLst/>
            </a:prstGeom>
          </p:spPr>
        </p:pic>
        <p:pic>
          <p:nvPicPr>
            <p:cNvPr id="14" name="Picture 13">
              <a:extLst>
                <a:ext uri="{FF2B5EF4-FFF2-40B4-BE49-F238E27FC236}">
                  <a16:creationId xmlns:a16="http://schemas.microsoft.com/office/drawing/2014/main" id="{52593E17-DC31-41D4-A6E1-4F47CB23DA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4921" y="4598995"/>
              <a:ext cx="1360983" cy="1360983"/>
            </a:xfrm>
            <a:prstGeom prst="rect">
              <a:avLst/>
            </a:prstGeom>
          </p:spPr>
        </p:pic>
        <p:pic>
          <p:nvPicPr>
            <p:cNvPr id="15" name="Picture 14">
              <a:extLst>
                <a:ext uri="{FF2B5EF4-FFF2-40B4-BE49-F238E27FC236}">
                  <a16:creationId xmlns:a16="http://schemas.microsoft.com/office/drawing/2014/main" id="{CBE4AF44-8DB8-4139-ADD6-5C0A29E9E4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0790" y="4598995"/>
              <a:ext cx="1360983" cy="1360983"/>
            </a:xfrm>
            <a:prstGeom prst="rect">
              <a:avLst/>
            </a:prstGeom>
          </p:spPr>
        </p:pic>
        <p:pic>
          <p:nvPicPr>
            <p:cNvPr id="16" name="Picture 15">
              <a:extLst>
                <a:ext uri="{FF2B5EF4-FFF2-40B4-BE49-F238E27FC236}">
                  <a16:creationId xmlns:a16="http://schemas.microsoft.com/office/drawing/2014/main" id="{7C874F2D-FA21-4673-BE8F-F476E3BF8B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48094" y="2865717"/>
              <a:ext cx="1360983" cy="1360983"/>
            </a:xfrm>
            <a:prstGeom prst="rect">
              <a:avLst/>
            </a:prstGeom>
          </p:spPr>
        </p:pic>
        <p:pic>
          <p:nvPicPr>
            <p:cNvPr id="17" name="Picture 16">
              <a:extLst>
                <a:ext uri="{FF2B5EF4-FFF2-40B4-BE49-F238E27FC236}">
                  <a16:creationId xmlns:a16="http://schemas.microsoft.com/office/drawing/2014/main" id="{F9631128-E100-45ED-9E84-F259F8310E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48094" y="4648066"/>
              <a:ext cx="1360983" cy="1360983"/>
            </a:xfrm>
            <a:prstGeom prst="rect">
              <a:avLst/>
            </a:prstGeom>
          </p:spPr>
        </p:pic>
        <p:pic>
          <p:nvPicPr>
            <p:cNvPr id="18" name="Picture 17">
              <a:extLst>
                <a:ext uri="{FF2B5EF4-FFF2-40B4-BE49-F238E27FC236}">
                  <a16:creationId xmlns:a16="http://schemas.microsoft.com/office/drawing/2014/main" id="{4371D17F-52FE-467C-927C-08AE95F293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3963" y="4594609"/>
              <a:ext cx="1360983" cy="1360983"/>
            </a:xfrm>
            <a:prstGeom prst="rect">
              <a:avLst/>
            </a:prstGeom>
          </p:spPr>
        </p:pic>
        <p:pic>
          <p:nvPicPr>
            <p:cNvPr id="19" name="Picture 18">
              <a:extLst>
                <a:ext uri="{FF2B5EF4-FFF2-40B4-BE49-F238E27FC236}">
                  <a16:creationId xmlns:a16="http://schemas.microsoft.com/office/drawing/2014/main" id="{3C07314A-341C-4B4C-B5A2-1F004ACC1D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5622" y="2865717"/>
              <a:ext cx="1360983" cy="1360983"/>
            </a:xfrm>
            <a:prstGeom prst="rect">
              <a:avLst/>
            </a:prstGeom>
          </p:spPr>
        </p:pic>
      </p:grpSp>
      <p:sp>
        <p:nvSpPr>
          <p:cNvPr id="21" name="Rectangle 20">
            <a:extLst>
              <a:ext uri="{FF2B5EF4-FFF2-40B4-BE49-F238E27FC236}">
                <a16:creationId xmlns:a16="http://schemas.microsoft.com/office/drawing/2014/main" id="{24BE163C-A20A-4FB2-9221-32AEAF7A26B8}"/>
              </a:ext>
            </a:extLst>
          </p:cNvPr>
          <p:cNvSpPr>
            <a:spLocks noChangeArrowheads="1"/>
          </p:cNvSpPr>
          <p:nvPr/>
        </p:nvSpPr>
        <p:spPr bwMode="auto">
          <a:xfrm>
            <a:off x="0" y="696623"/>
            <a:ext cx="121920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p>
            <a:pPr algn="ctr" eaLnBrk="0" fontAlgn="base">
              <a:spcBef>
                <a:spcPct val="0"/>
              </a:spcBef>
              <a:spcAft>
                <a:spcPct val="0"/>
              </a:spcAft>
            </a:pPr>
            <a:r>
              <a:rPr lang="en-US" sz="3800" b="1" dirty="0">
                <a:solidFill>
                  <a:schemeClr val="tx1"/>
                </a:solidFill>
                <a:latin typeface="+mj-lt"/>
                <a:ea typeface="ＭＳ Ｐゴシック" charset="0"/>
                <a:cs typeface="Arial" charset="0"/>
              </a:rPr>
              <a:t>Multi-tasking results in a loss of time and productivity</a:t>
            </a:r>
          </a:p>
        </p:txBody>
      </p:sp>
    </p:spTree>
    <p:extLst>
      <p:ext uri="{BB962C8B-B14F-4D97-AF65-F5344CB8AC3E}">
        <p14:creationId xmlns:p14="http://schemas.microsoft.com/office/powerpoint/2010/main" val="507732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D67FEB-871F-43BB-B37C-170F1B1EDFC9}"/>
              </a:ext>
            </a:extLst>
          </p:cNvPr>
          <p:cNvSpPr>
            <a:spLocks noGrp="1"/>
          </p:cNvSpPr>
          <p:nvPr>
            <p:ph type="sldNum" sz="quarter" idx="4"/>
          </p:nvPr>
        </p:nvSpPr>
        <p:spPr/>
        <p:txBody>
          <a:bodyPr/>
          <a:lstStyle/>
          <a:p>
            <a:fld id="{DDB5AC43-AE68-4B5F-904A-A3D06128F730}" type="slidenum">
              <a:rPr lang="en-US" smtClean="0"/>
              <a:t>7</a:t>
            </a:fld>
            <a:endParaRPr lang="en-US"/>
          </a:p>
        </p:txBody>
      </p:sp>
      <p:grpSp>
        <p:nvGrpSpPr>
          <p:cNvPr id="3" name="Group 2">
            <a:extLst>
              <a:ext uri="{FF2B5EF4-FFF2-40B4-BE49-F238E27FC236}">
                <a16:creationId xmlns:a16="http://schemas.microsoft.com/office/drawing/2014/main" id="{6C081D96-2355-4B95-81DC-12AE53E6F205}"/>
              </a:ext>
            </a:extLst>
          </p:cNvPr>
          <p:cNvGrpSpPr/>
          <p:nvPr/>
        </p:nvGrpSpPr>
        <p:grpSpPr>
          <a:xfrm>
            <a:off x="2102593" y="2120901"/>
            <a:ext cx="3569881" cy="3492500"/>
            <a:chOff x="2256761" y="1460169"/>
            <a:chExt cx="3569881" cy="3614184"/>
          </a:xfrm>
        </p:grpSpPr>
        <p:pic>
          <p:nvPicPr>
            <p:cNvPr id="4" name="Picture 3" descr="clock.png">
              <a:extLst>
                <a:ext uri="{FF2B5EF4-FFF2-40B4-BE49-F238E27FC236}">
                  <a16:creationId xmlns:a16="http://schemas.microsoft.com/office/drawing/2014/main" id="{9EA507F5-209A-4E4D-BC55-C27D333052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6761" y="1460169"/>
              <a:ext cx="3569881" cy="3614184"/>
            </a:xfrm>
            <a:prstGeom prst="rect">
              <a:avLst/>
            </a:prstGeom>
          </p:spPr>
        </p:pic>
        <p:cxnSp>
          <p:nvCxnSpPr>
            <p:cNvPr id="5" name="Straight Arrow Connector 4">
              <a:extLst>
                <a:ext uri="{FF2B5EF4-FFF2-40B4-BE49-F238E27FC236}">
                  <a16:creationId xmlns:a16="http://schemas.microsoft.com/office/drawing/2014/main" id="{036134C6-554A-4F87-8838-CA8F74BC937C}"/>
                </a:ext>
              </a:extLst>
            </p:cNvPr>
            <p:cNvCxnSpPr/>
            <p:nvPr/>
          </p:nvCxnSpPr>
          <p:spPr>
            <a:xfrm flipH="1" flipV="1">
              <a:off x="4011448" y="2317771"/>
              <a:ext cx="20169" cy="918860"/>
            </a:xfrm>
            <a:prstGeom prst="straightConnector1">
              <a:avLst/>
            </a:prstGeom>
            <a:ln w="101600" cmpd="sng">
              <a:solidFill>
                <a:schemeClr val="accent6">
                  <a:lumMod val="1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77519420-FFB3-4470-A1E0-908787ECF476}"/>
                </a:ext>
              </a:extLst>
            </p:cNvPr>
            <p:cNvCxnSpPr/>
            <p:nvPr/>
          </p:nvCxnSpPr>
          <p:spPr>
            <a:xfrm flipV="1">
              <a:off x="4031617" y="2072742"/>
              <a:ext cx="676866" cy="1174099"/>
            </a:xfrm>
            <a:prstGeom prst="straightConnector1">
              <a:avLst/>
            </a:prstGeom>
            <a:ln w="101600" cmpd="sng">
              <a:solidFill>
                <a:schemeClr val="accent6">
                  <a:lumMod val="1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8835B88E-DF87-43CD-ADB3-BAD524CC0CBF}"/>
                </a:ext>
              </a:extLst>
            </p:cNvPr>
            <p:cNvSpPr/>
            <p:nvPr/>
          </p:nvSpPr>
          <p:spPr>
            <a:xfrm>
              <a:off x="3950942" y="3165165"/>
              <a:ext cx="181519" cy="183772"/>
            </a:xfrm>
            <a:prstGeom prst="ellipse">
              <a:avLst/>
            </a:prstGeom>
            <a:solidFill>
              <a:srgbClr val="241B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000" b="1">
                <a:solidFill>
                  <a:srgbClr val="FFFFFF"/>
                </a:solidFill>
                <a:latin typeface="Times New Roman"/>
              </a:endParaRPr>
            </a:p>
          </p:txBody>
        </p:sp>
        <p:sp>
          <p:nvSpPr>
            <p:cNvPr id="8" name="Isosceles Triangle 1">
              <a:extLst>
                <a:ext uri="{FF2B5EF4-FFF2-40B4-BE49-F238E27FC236}">
                  <a16:creationId xmlns:a16="http://schemas.microsoft.com/office/drawing/2014/main" id="{9D20FD83-F041-40B7-A848-013A00349732}"/>
                </a:ext>
              </a:extLst>
            </p:cNvPr>
            <p:cNvSpPr/>
            <p:nvPr/>
          </p:nvSpPr>
          <p:spPr>
            <a:xfrm rot="11102962">
              <a:off x="3915198" y="1631089"/>
              <a:ext cx="241362" cy="1682805"/>
            </a:xfrm>
            <a:custGeom>
              <a:avLst/>
              <a:gdLst>
                <a:gd name="connsiteX0" fmla="*/ 0 w 305078"/>
                <a:gd name="connsiteY0" fmla="*/ 1961962 h 1961962"/>
                <a:gd name="connsiteX1" fmla="*/ 152539 w 305078"/>
                <a:gd name="connsiteY1" fmla="*/ 0 h 1961962"/>
                <a:gd name="connsiteX2" fmla="*/ 305078 w 305078"/>
                <a:gd name="connsiteY2" fmla="*/ 1961962 h 1961962"/>
                <a:gd name="connsiteX3" fmla="*/ 0 w 305078"/>
                <a:gd name="connsiteY3" fmla="*/ 1961962 h 1961962"/>
                <a:gd name="connsiteX0" fmla="*/ 0 w 305078"/>
                <a:gd name="connsiteY0" fmla="*/ 1954137 h 1954137"/>
                <a:gd name="connsiteX1" fmla="*/ 63984 w 305078"/>
                <a:gd name="connsiteY1" fmla="*/ 0 h 1954137"/>
                <a:gd name="connsiteX2" fmla="*/ 305078 w 305078"/>
                <a:gd name="connsiteY2" fmla="*/ 1954137 h 1954137"/>
                <a:gd name="connsiteX3" fmla="*/ 0 w 305078"/>
                <a:gd name="connsiteY3" fmla="*/ 1954137 h 1954137"/>
                <a:gd name="connsiteX0" fmla="*/ 0 w 316259"/>
                <a:gd name="connsiteY0" fmla="*/ 1954137 h 2080644"/>
                <a:gd name="connsiteX1" fmla="*/ 63984 w 316259"/>
                <a:gd name="connsiteY1" fmla="*/ 0 h 2080644"/>
                <a:gd name="connsiteX2" fmla="*/ 316259 w 316259"/>
                <a:gd name="connsiteY2" fmla="*/ 2080644 h 2080644"/>
                <a:gd name="connsiteX3" fmla="*/ 0 w 316259"/>
                <a:gd name="connsiteY3" fmla="*/ 1954137 h 2080644"/>
                <a:gd name="connsiteX0" fmla="*/ 0 w 303964"/>
                <a:gd name="connsiteY0" fmla="*/ 2093295 h 2093295"/>
                <a:gd name="connsiteX1" fmla="*/ 51689 w 303964"/>
                <a:gd name="connsiteY1" fmla="*/ 0 h 2093295"/>
                <a:gd name="connsiteX2" fmla="*/ 303964 w 303964"/>
                <a:gd name="connsiteY2" fmla="*/ 2080644 h 2093295"/>
                <a:gd name="connsiteX3" fmla="*/ 0 w 303964"/>
                <a:gd name="connsiteY3" fmla="*/ 2093295 h 2093295"/>
              </a:gdLst>
              <a:ahLst/>
              <a:cxnLst>
                <a:cxn ang="0">
                  <a:pos x="connsiteX0" y="connsiteY0"/>
                </a:cxn>
                <a:cxn ang="0">
                  <a:pos x="connsiteX1" y="connsiteY1"/>
                </a:cxn>
                <a:cxn ang="0">
                  <a:pos x="connsiteX2" y="connsiteY2"/>
                </a:cxn>
                <a:cxn ang="0">
                  <a:pos x="connsiteX3" y="connsiteY3"/>
                </a:cxn>
              </a:cxnLst>
              <a:rect l="l" t="t" r="r" b="b"/>
              <a:pathLst>
                <a:path w="303964" h="2093295">
                  <a:moveTo>
                    <a:pt x="0" y="2093295"/>
                  </a:moveTo>
                  <a:lnTo>
                    <a:pt x="51689" y="0"/>
                  </a:lnTo>
                  <a:lnTo>
                    <a:pt x="303964" y="2080644"/>
                  </a:lnTo>
                  <a:lnTo>
                    <a:pt x="0" y="2093295"/>
                  </a:lnTo>
                  <a:close/>
                </a:path>
              </a:pathLst>
            </a:custGeom>
            <a:solidFill>
              <a:srgbClr val="A8BA59">
                <a:alpha val="80000"/>
              </a:srgbClr>
            </a:solidFill>
            <a:ln>
              <a:solidFill>
                <a:srgbClr val="A8BA59"/>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000" b="1" dirty="0">
                <a:solidFill>
                  <a:srgbClr val="FFFFFF"/>
                </a:solidFill>
                <a:latin typeface="Times New Roman"/>
              </a:endParaRPr>
            </a:p>
          </p:txBody>
        </p:sp>
      </p:grpSp>
      <p:sp>
        <p:nvSpPr>
          <p:cNvPr id="9" name="TextBox 8">
            <a:extLst>
              <a:ext uri="{FF2B5EF4-FFF2-40B4-BE49-F238E27FC236}">
                <a16:creationId xmlns:a16="http://schemas.microsoft.com/office/drawing/2014/main" id="{3EBB5E44-9848-44E5-9A36-08B269B205B8}"/>
              </a:ext>
            </a:extLst>
          </p:cNvPr>
          <p:cNvSpPr txBox="1"/>
          <p:nvPr/>
        </p:nvSpPr>
        <p:spPr>
          <a:xfrm>
            <a:off x="6008242" y="3626889"/>
            <a:ext cx="5129034" cy="584775"/>
          </a:xfrm>
          <a:prstGeom prst="rect">
            <a:avLst/>
          </a:prstGeom>
          <a:noFill/>
        </p:spPr>
        <p:txBody>
          <a:bodyPr wrap="square" rtlCol="0">
            <a:spAutoFit/>
          </a:bodyPr>
          <a:lstStyle/>
          <a:p>
            <a:pPr fontAlgn="base">
              <a:spcBef>
                <a:spcPct val="0"/>
              </a:spcBef>
              <a:spcAft>
                <a:spcPct val="0"/>
              </a:spcAft>
            </a:pPr>
            <a:r>
              <a:rPr lang="en-US" sz="3200" i="1" dirty="0">
                <a:solidFill>
                  <a:srgbClr val="903C89"/>
                </a:solidFill>
                <a:latin typeface="Calibri" charset="0"/>
                <a:ea typeface="ＭＳ Ｐゴシック" charset="0"/>
                <a:cs typeface="Arial" charset="0"/>
              </a:rPr>
              <a:t>64 seconds to refocus</a:t>
            </a:r>
          </a:p>
        </p:txBody>
      </p:sp>
      <p:sp>
        <p:nvSpPr>
          <p:cNvPr id="11" name="Rectangle 10">
            <a:extLst>
              <a:ext uri="{FF2B5EF4-FFF2-40B4-BE49-F238E27FC236}">
                <a16:creationId xmlns:a16="http://schemas.microsoft.com/office/drawing/2014/main" id="{A3561619-229A-4275-B9F8-03FC85A4B7B4}"/>
              </a:ext>
            </a:extLst>
          </p:cNvPr>
          <p:cNvSpPr>
            <a:spLocks noChangeArrowheads="1"/>
          </p:cNvSpPr>
          <p:nvPr/>
        </p:nvSpPr>
        <p:spPr bwMode="auto">
          <a:xfrm>
            <a:off x="0" y="689743"/>
            <a:ext cx="12192000"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p>
            <a:pPr algn="ctr" eaLnBrk="0" fontAlgn="base">
              <a:spcBef>
                <a:spcPct val="0"/>
              </a:spcBef>
              <a:spcAft>
                <a:spcPct val="0"/>
              </a:spcAft>
            </a:pPr>
            <a:r>
              <a:rPr lang="en-US" sz="3800" b="1" dirty="0">
                <a:solidFill>
                  <a:schemeClr val="tx1"/>
                </a:solidFill>
                <a:latin typeface="+mj-lt"/>
                <a:ea typeface="ＭＳ Ｐゴシック" charset="0"/>
                <a:cs typeface="Arial" charset="0"/>
              </a:rPr>
              <a:t>Multi-tasking results in a loss of time and productivity</a:t>
            </a:r>
          </a:p>
          <a:p>
            <a:pPr algn="ctr" eaLnBrk="0" fontAlgn="base">
              <a:spcBef>
                <a:spcPct val="0"/>
              </a:spcBef>
              <a:spcAft>
                <a:spcPct val="0"/>
              </a:spcAft>
            </a:pPr>
            <a:endParaRPr lang="en-US" sz="3800" b="1" dirty="0">
              <a:solidFill>
                <a:schemeClr val="tx1"/>
              </a:solidFill>
              <a:latin typeface="+mj-lt"/>
              <a:ea typeface="ＭＳ Ｐゴシック" charset="0"/>
              <a:cs typeface="Arial" charset="0"/>
            </a:endParaRPr>
          </a:p>
        </p:txBody>
      </p:sp>
    </p:spTree>
    <p:extLst>
      <p:ext uri="{BB962C8B-B14F-4D97-AF65-F5344CB8AC3E}">
        <p14:creationId xmlns:p14="http://schemas.microsoft.com/office/powerpoint/2010/main" val="1999274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249C3D-FCE2-4CEA-85B8-C2662D52CA44}"/>
              </a:ext>
            </a:extLst>
          </p:cNvPr>
          <p:cNvSpPr>
            <a:spLocks noGrp="1"/>
          </p:cNvSpPr>
          <p:nvPr>
            <p:ph type="sldNum" sz="quarter" idx="4"/>
          </p:nvPr>
        </p:nvSpPr>
        <p:spPr/>
        <p:txBody>
          <a:bodyPr/>
          <a:lstStyle/>
          <a:p>
            <a:fld id="{DDB5AC43-AE68-4B5F-904A-A3D06128F730}" type="slidenum">
              <a:rPr lang="en-US" smtClean="0"/>
              <a:t>8</a:t>
            </a:fld>
            <a:endParaRPr lang="en-US"/>
          </a:p>
        </p:txBody>
      </p:sp>
      <p:sp>
        <p:nvSpPr>
          <p:cNvPr id="3" name="TextBox 2">
            <a:extLst>
              <a:ext uri="{FF2B5EF4-FFF2-40B4-BE49-F238E27FC236}">
                <a16:creationId xmlns:a16="http://schemas.microsoft.com/office/drawing/2014/main" id="{B55E19D4-6AF8-4B8E-8267-D40C69EE5AD9}"/>
              </a:ext>
            </a:extLst>
          </p:cNvPr>
          <p:cNvSpPr txBox="1"/>
          <p:nvPr/>
        </p:nvSpPr>
        <p:spPr>
          <a:xfrm>
            <a:off x="0" y="5105400"/>
            <a:ext cx="12192000" cy="646331"/>
          </a:xfrm>
          <a:prstGeom prst="rect">
            <a:avLst/>
          </a:prstGeom>
          <a:noFill/>
        </p:spPr>
        <p:txBody>
          <a:bodyPr wrap="square" rtlCol="0">
            <a:spAutoFit/>
          </a:bodyPr>
          <a:lstStyle/>
          <a:p>
            <a:pPr algn="ctr" fontAlgn="base">
              <a:spcBef>
                <a:spcPct val="0"/>
              </a:spcBef>
              <a:spcAft>
                <a:spcPct val="0"/>
              </a:spcAft>
            </a:pPr>
            <a:r>
              <a:rPr lang="en-US" sz="3600" i="1" dirty="0">
                <a:solidFill>
                  <a:srgbClr val="903C89"/>
                </a:solidFill>
                <a:latin typeface="Calibri" charset="0"/>
                <a:ea typeface="ＭＳ Ｐゴシック" charset="0"/>
                <a:cs typeface="Arial" charset="0"/>
              </a:rPr>
              <a:t>2.56 hours lost </a:t>
            </a:r>
            <a:r>
              <a:rPr lang="en-US" sz="3600" i="1" u="sng" dirty="0">
                <a:solidFill>
                  <a:srgbClr val="903C89"/>
                </a:solidFill>
                <a:latin typeface="Calibri" charset="0"/>
                <a:ea typeface="ＭＳ Ｐゴシック" charset="0"/>
                <a:cs typeface="Arial" charset="0"/>
              </a:rPr>
              <a:t>each</a:t>
            </a:r>
            <a:r>
              <a:rPr lang="en-US" sz="3600" i="1" dirty="0">
                <a:solidFill>
                  <a:srgbClr val="903C89"/>
                </a:solidFill>
                <a:latin typeface="Calibri" charset="0"/>
                <a:ea typeface="ＭＳ Ｐゴシック" charset="0"/>
                <a:cs typeface="Arial" charset="0"/>
              </a:rPr>
              <a:t> day</a:t>
            </a:r>
          </a:p>
        </p:txBody>
      </p:sp>
      <p:grpSp>
        <p:nvGrpSpPr>
          <p:cNvPr id="4" name="Group 3">
            <a:extLst>
              <a:ext uri="{FF2B5EF4-FFF2-40B4-BE49-F238E27FC236}">
                <a16:creationId xmlns:a16="http://schemas.microsoft.com/office/drawing/2014/main" id="{52C503BA-5863-4E9C-9ADE-6149CA03E9DC}"/>
              </a:ext>
            </a:extLst>
          </p:cNvPr>
          <p:cNvGrpSpPr/>
          <p:nvPr/>
        </p:nvGrpSpPr>
        <p:grpSpPr>
          <a:xfrm>
            <a:off x="1921764" y="2133600"/>
            <a:ext cx="8348472" cy="2695448"/>
            <a:chOff x="428752" y="2133600"/>
            <a:chExt cx="8348472" cy="2695448"/>
          </a:xfrm>
        </p:grpSpPr>
        <p:pic>
          <p:nvPicPr>
            <p:cNvPr id="5" name="Picture 4" descr="clock 5.png">
              <a:extLst>
                <a:ext uri="{FF2B5EF4-FFF2-40B4-BE49-F238E27FC236}">
                  <a16:creationId xmlns:a16="http://schemas.microsoft.com/office/drawing/2014/main" id="{53B9B5B2-9E42-4F77-8552-ADD8944D37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752" y="2133600"/>
              <a:ext cx="2695448" cy="2695448"/>
            </a:xfrm>
            <a:prstGeom prst="rect">
              <a:avLst/>
            </a:prstGeom>
          </p:spPr>
        </p:pic>
        <p:pic>
          <p:nvPicPr>
            <p:cNvPr id="6" name="Picture 5" descr="clock 5.png">
              <a:extLst>
                <a:ext uri="{FF2B5EF4-FFF2-40B4-BE49-F238E27FC236}">
                  <a16:creationId xmlns:a16="http://schemas.microsoft.com/office/drawing/2014/main" id="{C97A08C1-161F-46B1-B5F8-196DC6607A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2376" y="2133600"/>
              <a:ext cx="2695448" cy="2695448"/>
            </a:xfrm>
            <a:prstGeom prst="rect">
              <a:avLst/>
            </a:prstGeom>
          </p:spPr>
        </p:pic>
        <p:pic>
          <p:nvPicPr>
            <p:cNvPr id="7" name="Picture 6" descr="clock 5.png">
              <a:extLst>
                <a:ext uri="{FF2B5EF4-FFF2-40B4-BE49-F238E27FC236}">
                  <a16:creationId xmlns:a16="http://schemas.microsoft.com/office/drawing/2014/main" id="{655D22A9-9E65-4575-84FA-1A6FBED411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1776" y="2133600"/>
              <a:ext cx="2695448" cy="2695448"/>
            </a:xfrm>
            <a:prstGeom prst="rect">
              <a:avLst/>
            </a:prstGeom>
          </p:spPr>
        </p:pic>
        <p:sp>
          <p:nvSpPr>
            <p:cNvPr id="8" name="Oval 7">
              <a:extLst>
                <a:ext uri="{FF2B5EF4-FFF2-40B4-BE49-F238E27FC236}">
                  <a16:creationId xmlns:a16="http://schemas.microsoft.com/office/drawing/2014/main" id="{828128C8-4C6F-4F1E-BD2D-C9EC10A3B55B}"/>
                </a:ext>
              </a:extLst>
            </p:cNvPr>
            <p:cNvSpPr/>
            <p:nvPr/>
          </p:nvSpPr>
          <p:spPr>
            <a:xfrm>
              <a:off x="517652" y="2222500"/>
              <a:ext cx="2514600" cy="2514600"/>
            </a:xfrm>
            <a:prstGeom prst="ellipse">
              <a:avLst/>
            </a:prstGeom>
            <a:solidFill>
              <a:srgbClr val="A8BA59">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000" b="1" dirty="0">
                <a:solidFill>
                  <a:srgbClr val="FFFFFF"/>
                </a:solidFill>
                <a:latin typeface="Times New Roman"/>
              </a:endParaRPr>
            </a:p>
          </p:txBody>
        </p:sp>
        <p:sp>
          <p:nvSpPr>
            <p:cNvPr id="9" name="Oval 8">
              <a:extLst>
                <a:ext uri="{FF2B5EF4-FFF2-40B4-BE49-F238E27FC236}">
                  <a16:creationId xmlns:a16="http://schemas.microsoft.com/office/drawing/2014/main" id="{07FFD203-EF88-44AD-873C-479CAFF182CA}"/>
                </a:ext>
              </a:extLst>
            </p:cNvPr>
            <p:cNvSpPr/>
            <p:nvPr/>
          </p:nvSpPr>
          <p:spPr>
            <a:xfrm>
              <a:off x="3351276" y="2222500"/>
              <a:ext cx="2514600" cy="2514600"/>
            </a:xfrm>
            <a:prstGeom prst="ellipse">
              <a:avLst/>
            </a:prstGeom>
            <a:solidFill>
              <a:srgbClr val="A8BA59">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000" b="1" dirty="0">
                <a:solidFill>
                  <a:srgbClr val="FFFFFF"/>
                </a:solidFill>
                <a:latin typeface="Times New Roman"/>
              </a:endParaRPr>
            </a:p>
          </p:txBody>
        </p:sp>
        <p:sp>
          <p:nvSpPr>
            <p:cNvPr id="10" name="Chord 9">
              <a:extLst>
                <a:ext uri="{FF2B5EF4-FFF2-40B4-BE49-F238E27FC236}">
                  <a16:creationId xmlns:a16="http://schemas.microsoft.com/office/drawing/2014/main" id="{BB33A3A5-7300-42E6-81A4-8D0FD8CB2CD8}"/>
                </a:ext>
              </a:extLst>
            </p:cNvPr>
            <p:cNvSpPr>
              <a:spLocks/>
            </p:cNvSpPr>
            <p:nvPr/>
          </p:nvSpPr>
          <p:spPr>
            <a:xfrm rot="20465153" flipH="1">
              <a:off x="6455767" y="2211409"/>
              <a:ext cx="2236763" cy="2528130"/>
            </a:xfrm>
            <a:prstGeom prst="chord">
              <a:avLst>
                <a:gd name="adj1" fmla="val 3996105"/>
                <a:gd name="adj2" fmla="val 15436714"/>
              </a:avLst>
            </a:prstGeom>
            <a:solidFill>
              <a:srgbClr val="A8BA59">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000" b="1" dirty="0">
                <a:solidFill>
                  <a:srgbClr val="FFFFFF"/>
                </a:solidFill>
                <a:latin typeface="Times New Roman"/>
              </a:endParaRPr>
            </a:p>
          </p:txBody>
        </p:sp>
        <p:sp>
          <p:nvSpPr>
            <p:cNvPr id="11" name="Isosceles Triangle 10">
              <a:extLst>
                <a:ext uri="{FF2B5EF4-FFF2-40B4-BE49-F238E27FC236}">
                  <a16:creationId xmlns:a16="http://schemas.microsoft.com/office/drawing/2014/main" id="{487BB531-06CA-4014-861B-E80CDD589AB8}"/>
                </a:ext>
              </a:extLst>
            </p:cNvPr>
            <p:cNvSpPr/>
            <p:nvPr/>
          </p:nvSpPr>
          <p:spPr>
            <a:xfrm rot="606469">
              <a:off x="7102196" y="3452351"/>
              <a:ext cx="493301" cy="1298861"/>
            </a:xfrm>
            <a:prstGeom prst="triangle">
              <a:avLst/>
            </a:prstGeom>
            <a:solidFill>
              <a:srgbClr val="A8BA59">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000" b="1" dirty="0">
                <a:solidFill>
                  <a:srgbClr val="FFFFFF"/>
                </a:solidFill>
                <a:latin typeface="Times New Roman"/>
              </a:endParaRPr>
            </a:p>
          </p:txBody>
        </p:sp>
        <p:sp>
          <p:nvSpPr>
            <p:cNvPr id="12" name="Oval 11">
              <a:extLst>
                <a:ext uri="{FF2B5EF4-FFF2-40B4-BE49-F238E27FC236}">
                  <a16:creationId xmlns:a16="http://schemas.microsoft.com/office/drawing/2014/main" id="{6CA7E150-EB77-4DE7-9915-DC0BFAF7ABDF}"/>
                </a:ext>
              </a:extLst>
            </p:cNvPr>
            <p:cNvSpPr/>
            <p:nvPr/>
          </p:nvSpPr>
          <p:spPr>
            <a:xfrm>
              <a:off x="6146800" y="2209800"/>
              <a:ext cx="2578100" cy="2565400"/>
            </a:xfrm>
            <a:prstGeom prst="ellipse">
              <a:avLst/>
            </a:prstGeom>
            <a:noFill/>
            <a:ln w="57150" cmpd="sng">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000" b="1" dirty="0">
                <a:solidFill>
                  <a:srgbClr val="FFFFFF"/>
                </a:solidFill>
                <a:latin typeface="Times New Roman"/>
              </a:endParaRPr>
            </a:p>
          </p:txBody>
        </p:sp>
        <p:sp>
          <p:nvSpPr>
            <p:cNvPr id="13" name="Oval 12">
              <a:extLst>
                <a:ext uri="{FF2B5EF4-FFF2-40B4-BE49-F238E27FC236}">
                  <a16:creationId xmlns:a16="http://schemas.microsoft.com/office/drawing/2014/main" id="{3552EACB-4DD0-4F89-904A-35AD224BF7AB}"/>
                </a:ext>
              </a:extLst>
            </p:cNvPr>
            <p:cNvSpPr/>
            <p:nvPr/>
          </p:nvSpPr>
          <p:spPr>
            <a:xfrm>
              <a:off x="3327400" y="2209800"/>
              <a:ext cx="2578100" cy="2565400"/>
            </a:xfrm>
            <a:prstGeom prst="ellipse">
              <a:avLst/>
            </a:prstGeom>
            <a:noFill/>
            <a:ln w="57150" cmpd="sng">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000" b="1" dirty="0">
                <a:solidFill>
                  <a:srgbClr val="FFFFFF"/>
                </a:solidFill>
                <a:latin typeface="Times New Roman"/>
              </a:endParaRPr>
            </a:p>
          </p:txBody>
        </p:sp>
        <p:sp>
          <p:nvSpPr>
            <p:cNvPr id="14" name="Oval 13">
              <a:extLst>
                <a:ext uri="{FF2B5EF4-FFF2-40B4-BE49-F238E27FC236}">
                  <a16:creationId xmlns:a16="http://schemas.microsoft.com/office/drawing/2014/main" id="{E6E798AA-1B58-432F-8B42-499AE115E4D2}"/>
                </a:ext>
              </a:extLst>
            </p:cNvPr>
            <p:cNvSpPr/>
            <p:nvPr/>
          </p:nvSpPr>
          <p:spPr>
            <a:xfrm>
              <a:off x="493776" y="2209800"/>
              <a:ext cx="2578100" cy="2565400"/>
            </a:xfrm>
            <a:prstGeom prst="ellipse">
              <a:avLst/>
            </a:prstGeom>
            <a:noFill/>
            <a:ln w="57150" cmpd="sng">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000" b="1" dirty="0">
                <a:solidFill>
                  <a:srgbClr val="FFFFFF"/>
                </a:solidFill>
                <a:latin typeface="Times New Roman"/>
              </a:endParaRPr>
            </a:p>
          </p:txBody>
        </p:sp>
      </p:grpSp>
      <p:sp>
        <p:nvSpPr>
          <p:cNvPr id="16" name="Rectangle 15">
            <a:extLst>
              <a:ext uri="{FF2B5EF4-FFF2-40B4-BE49-F238E27FC236}">
                <a16:creationId xmlns:a16="http://schemas.microsoft.com/office/drawing/2014/main" id="{C95B56E0-689E-4C6B-AEA2-0780368CA031}"/>
              </a:ext>
            </a:extLst>
          </p:cNvPr>
          <p:cNvSpPr>
            <a:spLocks noChangeArrowheads="1"/>
          </p:cNvSpPr>
          <p:nvPr/>
        </p:nvSpPr>
        <p:spPr bwMode="auto">
          <a:xfrm>
            <a:off x="0" y="698685"/>
            <a:ext cx="121920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p>
            <a:pPr algn="ctr" eaLnBrk="0" fontAlgn="base">
              <a:spcBef>
                <a:spcPct val="0"/>
              </a:spcBef>
              <a:spcAft>
                <a:spcPct val="0"/>
              </a:spcAft>
            </a:pPr>
            <a:r>
              <a:rPr lang="en-US" sz="3800" b="1" dirty="0">
                <a:solidFill>
                  <a:schemeClr val="tx1"/>
                </a:solidFill>
                <a:latin typeface="+mj-lt"/>
                <a:ea typeface="ＭＳ Ｐゴシック" charset="0"/>
                <a:cs typeface="Arial" charset="0"/>
              </a:rPr>
              <a:t>Multi-tasking results in a loss of time and productivity</a:t>
            </a:r>
          </a:p>
        </p:txBody>
      </p:sp>
    </p:spTree>
    <p:extLst>
      <p:ext uri="{BB962C8B-B14F-4D97-AF65-F5344CB8AC3E}">
        <p14:creationId xmlns:p14="http://schemas.microsoft.com/office/powerpoint/2010/main" val="642002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FB5937-60B4-4F2E-97F1-AF6C541FE121}"/>
              </a:ext>
            </a:extLst>
          </p:cNvPr>
          <p:cNvSpPr>
            <a:spLocks noGrp="1"/>
          </p:cNvSpPr>
          <p:nvPr>
            <p:ph type="sldNum" sz="quarter" idx="4"/>
          </p:nvPr>
        </p:nvSpPr>
        <p:spPr/>
        <p:txBody>
          <a:bodyPr/>
          <a:lstStyle/>
          <a:p>
            <a:fld id="{DDB5AC43-AE68-4B5F-904A-A3D06128F730}" type="slidenum">
              <a:rPr lang="en-US" smtClean="0"/>
              <a:t>9</a:t>
            </a:fld>
            <a:endParaRPr lang="en-US"/>
          </a:p>
        </p:txBody>
      </p:sp>
      <p:sp>
        <p:nvSpPr>
          <p:cNvPr id="3" name="TextBox 2">
            <a:extLst>
              <a:ext uri="{FF2B5EF4-FFF2-40B4-BE49-F238E27FC236}">
                <a16:creationId xmlns:a16="http://schemas.microsoft.com/office/drawing/2014/main" id="{758D43FC-BBDD-48E9-9DBD-2521942FD805}"/>
              </a:ext>
            </a:extLst>
          </p:cNvPr>
          <p:cNvSpPr txBox="1"/>
          <p:nvPr/>
        </p:nvSpPr>
        <p:spPr>
          <a:xfrm>
            <a:off x="0" y="3515021"/>
            <a:ext cx="12191999" cy="3785652"/>
          </a:xfrm>
          <a:prstGeom prst="rect">
            <a:avLst/>
          </a:prstGeom>
          <a:noFill/>
        </p:spPr>
        <p:txBody>
          <a:bodyPr wrap="square" rtlCol="0">
            <a:spAutoFit/>
          </a:bodyPr>
          <a:lstStyle/>
          <a:p>
            <a:pPr algn="r" fontAlgn="base">
              <a:spcBef>
                <a:spcPct val="0"/>
              </a:spcBef>
              <a:spcAft>
                <a:spcPct val="0"/>
              </a:spcAft>
            </a:pPr>
            <a:endParaRPr lang="en-US" sz="2000" b="1" dirty="0">
              <a:solidFill>
                <a:srgbClr val="CCFF9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CCFF9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CCFF99"/>
              </a:solidFill>
              <a:latin typeface="Calibri" charset="0"/>
              <a:ea typeface="ＭＳ Ｐゴシック" charset="0"/>
              <a:cs typeface="Arial" charset="0"/>
            </a:endParaRPr>
          </a:p>
          <a:p>
            <a:pPr algn="ctr" fontAlgn="base">
              <a:spcBef>
                <a:spcPct val="0"/>
              </a:spcBef>
              <a:spcAft>
                <a:spcPct val="0"/>
              </a:spcAft>
            </a:pPr>
            <a:r>
              <a:rPr lang="en-US" sz="2000" b="1" dirty="0">
                <a:solidFill>
                  <a:srgbClr val="903C89"/>
                </a:solidFill>
                <a:latin typeface="Calibri" charset="0"/>
                <a:ea typeface="ＭＳ Ｐゴシック" charset="0"/>
                <a:cs typeface="Arial" charset="0"/>
              </a:rPr>
              <a:t>1 2 3 4 5 6 7 8 9 10 11 12 13 14 15 16 17 18 19 20 21 22 23 24 25</a:t>
            </a:r>
          </a:p>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903C8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CCFF9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CCFF9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CCFF9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CCFF99"/>
              </a:solidFill>
              <a:latin typeface="Calibri" charset="0"/>
              <a:ea typeface="ＭＳ Ｐゴシック" charset="0"/>
              <a:cs typeface="Arial" charset="0"/>
            </a:endParaRPr>
          </a:p>
          <a:p>
            <a:pPr algn="ctr" fontAlgn="base">
              <a:spcBef>
                <a:spcPct val="0"/>
              </a:spcBef>
              <a:spcAft>
                <a:spcPct val="0"/>
              </a:spcAft>
            </a:pPr>
            <a:endParaRPr lang="en-US" sz="2000" b="1" dirty="0">
              <a:solidFill>
                <a:srgbClr val="CCFF99"/>
              </a:solidFill>
              <a:latin typeface="Calibri" charset="0"/>
              <a:ea typeface="ＭＳ Ｐゴシック" charset="0"/>
              <a:cs typeface="Arial" charset="0"/>
            </a:endParaRPr>
          </a:p>
        </p:txBody>
      </p:sp>
      <p:cxnSp>
        <p:nvCxnSpPr>
          <p:cNvPr id="4" name="Straight Connector 3">
            <a:extLst>
              <a:ext uri="{FF2B5EF4-FFF2-40B4-BE49-F238E27FC236}">
                <a16:creationId xmlns:a16="http://schemas.microsoft.com/office/drawing/2014/main" id="{D266C4BC-36E6-42DC-B812-6F5F21B0725A}"/>
              </a:ext>
            </a:extLst>
          </p:cNvPr>
          <p:cNvCxnSpPr>
            <a:cxnSpLocks/>
          </p:cNvCxnSpPr>
          <p:nvPr/>
        </p:nvCxnSpPr>
        <p:spPr>
          <a:xfrm>
            <a:off x="2824413" y="3682964"/>
            <a:ext cx="6545924"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263A472-8611-4E58-AEE7-1ED5994070E9}"/>
              </a:ext>
            </a:extLst>
          </p:cNvPr>
          <p:cNvCxnSpPr>
            <a:cxnSpLocks/>
          </p:cNvCxnSpPr>
          <p:nvPr/>
        </p:nvCxnSpPr>
        <p:spPr>
          <a:xfrm>
            <a:off x="2824413" y="4823674"/>
            <a:ext cx="6545924"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E2323A9-BB30-4C33-8E8C-FF9E87A5F111}"/>
              </a:ext>
            </a:extLst>
          </p:cNvPr>
          <p:cNvSpPr txBox="1"/>
          <p:nvPr/>
        </p:nvSpPr>
        <p:spPr>
          <a:xfrm>
            <a:off x="1" y="3221299"/>
            <a:ext cx="12191999" cy="461665"/>
          </a:xfrm>
          <a:prstGeom prst="rect">
            <a:avLst/>
          </a:prstGeom>
          <a:noFill/>
        </p:spPr>
        <p:txBody>
          <a:bodyPr wrap="square" rtlCol="0">
            <a:spAutoFit/>
          </a:bodyPr>
          <a:lstStyle/>
          <a:p>
            <a:pPr algn="ctr"/>
            <a:r>
              <a:rPr lang="en-US" sz="2400" dirty="0">
                <a:latin typeface="+mj-lt"/>
              </a:rPr>
              <a:t>I AM AN EXCELLENT MULTITASKER</a:t>
            </a:r>
          </a:p>
        </p:txBody>
      </p:sp>
      <p:sp>
        <p:nvSpPr>
          <p:cNvPr id="9" name="Rectangle 8">
            <a:extLst>
              <a:ext uri="{FF2B5EF4-FFF2-40B4-BE49-F238E27FC236}">
                <a16:creationId xmlns:a16="http://schemas.microsoft.com/office/drawing/2014/main" id="{7EB144DA-7E7E-435D-B033-E779F1DBC4FE}"/>
              </a:ext>
            </a:extLst>
          </p:cNvPr>
          <p:cNvSpPr>
            <a:spLocks noChangeArrowheads="1"/>
          </p:cNvSpPr>
          <p:nvPr/>
        </p:nvSpPr>
        <p:spPr bwMode="auto">
          <a:xfrm>
            <a:off x="0" y="694973"/>
            <a:ext cx="12191998"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p>
            <a:pPr algn="ctr" eaLnBrk="0" fontAlgn="base">
              <a:spcBef>
                <a:spcPct val="0"/>
              </a:spcBef>
              <a:spcAft>
                <a:spcPct val="0"/>
              </a:spcAft>
            </a:pPr>
            <a:r>
              <a:rPr lang="en-US" sz="3800" b="1" dirty="0">
                <a:solidFill>
                  <a:schemeClr val="tx1"/>
                </a:solidFill>
                <a:latin typeface="+mj-lt"/>
                <a:ea typeface="ＭＳ Ｐゴシック" charset="0"/>
                <a:cs typeface="Arial" charset="0"/>
              </a:rPr>
              <a:t>Multi-tasking results in a loss of time and productivity</a:t>
            </a:r>
          </a:p>
        </p:txBody>
      </p:sp>
      <p:sp>
        <p:nvSpPr>
          <p:cNvPr id="10" name="TextBox 9">
            <a:extLst>
              <a:ext uri="{FF2B5EF4-FFF2-40B4-BE49-F238E27FC236}">
                <a16:creationId xmlns:a16="http://schemas.microsoft.com/office/drawing/2014/main" id="{C0D74990-DEC5-462B-995C-48472BAA55CC}"/>
              </a:ext>
            </a:extLst>
          </p:cNvPr>
          <p:cNvSpPr txBox="1"/>
          <p:nvPr/>
        </p:nvSpPr>
        <p:spPr>
          <a:xfrm>
            <a:off x="1524000" y="2327003"/>
            <a:ext cx="9144000" cy="646331"/>
          </a:xfrm>
          <a:prstGeom prst="rect">
            <a:avLst/>
          </a:prstGeom>
          <a:noFill/>
        </p:spPr>
        <p:txBody>
          <a:bodyPr wrap="square" rtlCol="0">
            <a:spAutoFit/>
          </a:bodyPr>
          <a:lstStyle/>
          <a:p>
            <a:pPr algn="ctr"/>
            <a:r>
              <a:rPr lang="en-US" sz="3600" dirty="0">
                <a:solidFill>
                  <a:srgbClr val="903C89"/>
                </a:solidFill>
              </a:rPr>
              <a:t>MULTI-TASKING CHALLENGE</a:t>
            </a:r>
          </a:p>
        </p:txBody>
      </p:sp>
      <p:pic>
        <p:nvPicPr>
          <p:cNvPr id="11" name="Picture 10">
            <a:extLst>
              <a:ext uri="{FF2B5EF4-FFF2-40B4-BE49-F238E27FC236}">
                <a16:creationId xmlns:a16="http://schemas.microsoft.com/office/drawing/2014/main" id="{016F0042-D56E-413B-9623-EA687899ECD4}"/>
              </a:ext>
            </a:extLst>
          </p:cNvPr>
          <p:cNvPicPr>
            <a:picLocks noChangeAspect="1"/>
          </p:cNvPicPr>
          <p:nvPr/>
        </p:nvPicPr>
        <p:blipFill>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648561" y="6431167"/>
            <a:ext cx="323888" cy="365126"/>
          </a:xfrm>
          <a:prstGeom prst="rect">
            <a:avLst/>
          </a:prstGeom>
        </p:spPr>
      </p:pic>
    </p:spTree>
    <p:extLst>
      <p:ext uri="{BB962C8B-B14F-4D97-AF65-F5344CB8AC3E}">
        <p14:creationId xmlns:p14="http://schemas.microsoft.com/office/powerpoint/2010/main" val="253088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729</TotalTime>
  <Words>1384</Words>
  <Application>Microsoft Office PowerPoint</Application>
  <PresentationFormat>Widescreen</PresentationFormat>
  <Paragraphs>325</Paragraphs>
  <Slides>42</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ＭＳ Ｐゴシック</vt:lpstr>
      <vt:lpstr>Arial</vt:lpstr>
      <vt:lpstr>Avenir LT Std 45 Book</vt:lpstr>
      <vt:lpstr>Avenir Next LT Pro</vt:lpstr>
      <vt:lpstr>Calibri</vt:lpstr>
      <vt:lpstr>Calibri Light</vt:lpstr>
      <vt:lpstr>Franklin Gothic Book</vt:lpstr>
      <vt:lpstr>Gill Sans MT Ext Condensed 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dc:creator>
  <cp:lastModifiedBy>Marisa Vicere</cp:lastModifiedBy>
  <cp:revision>36</cp:revision>
  <dcterms:created xsi:type="dcterms:W3CDTF">2020-07-23T01:03:07Z</dcterms:created>
  <dcterms:modified xsi:type="dcterms:W3CDTF">2021-01-09T16:40:18Z</dcterms:modified>
</cp:coreProperties>
</file>